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8C6D3D-0648-DC71-0234-AAD398EB8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C8D2B65-8ACE-1F31-F6F0-09ADC6ECD6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7534C66-AE76-F2E3-7CB1-0DDCD8703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81B4-C497-4564-9AAC-FD0250533E50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3687D35-77BA-389A-9673-656028DAC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8A28311-1D9C-855E-DC3E-9C7E4A7B6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9116-6083-45E1-B5DF-2B6050E13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3842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53912E-FD3E-430A-96D0-0376B7C66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56F8471-61D5-8FC7-3852-A2898F3C7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B91DDB4-CF9C-DD50-63C1-9A6C17F58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81B4-C497-4564-9AAC-FD0250533E50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42CFC30-6B86-D717-FB38-FAAD021CB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BDE9DA7-BDCF-454B-CA3C-9C4275DC2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9116-6083-45E1-B5DF-2B6050E13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9542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70007C-4109-F3A0-A391-B432FBDD91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7F142D4-A659-76CF-2A51-DE20EF6C8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99EDA0-B092-26C0-8805-08E76BCB6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81B4-C497-4564-9AAC-FD0250533E50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56D5B9-52E4-198C-116F-853F5AEDE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4B6AB2B-22DF-6040-3C31-A1F530AC7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9116-6083-45E1-B5DF-2B6050E13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322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1F338F-A802-F8B5-4F4E-DDCB3AE4B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247716-649A-FD0D-BFA6-9BCAD1238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8044E9C-7881-5B77-5C11-7E1580813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81B4-C497-4564-9AAC-FD0250533E50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D8B3288-013D-DA84-9E9E-6A5EA6802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3DC5A70-C1DC-E9F3-42DA-C4BDCA0A6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9116-6083-45E1-B5DF-2B6050E13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7955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BBAAF2-AA7D-421B-F9A6-E615FDFC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35FACD9-AEF8-61AE-3C18-20213173E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2A07059-FAC0-9500-7AB5-FA83B4B9E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81B4-C497-4564-9AAC-FD0250533E50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EE373D-9DF3-B67D-CE2C-B6D2C793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ECB937C-15F3-E653-C785-4E183B51D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9116-6083-45E1-B5DF-2B6050E13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4000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624267-5E44-B0B8-CC29-0C9423FB3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753598-4825-3E4B-2469-7B5E473281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68AD306-F959-D1AD-86FF-82CAB9810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11C3FD0-64BF-E4D6-16FA-07DD5F763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81B4-C497-4564-9AAC-FD0250533E50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E14415F-1D32-3460-CCA8-BE449C9CC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E31C965-F950-D808-AA8A-D1C16790A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9116-6083-45E1-B5DF-2B6050E13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117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471413-5925-ED42-CD02-10CDEC23B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C007AB8-0FFF-FAA3-143D-C2250C566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B2155EF-59F8-FA24-19AE-218F14F0F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10379E8-B10A-E4B2-472F-E3395F50AC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7F76D22-AF0B-5306-6D0A-DA1DA75BBB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4ED33EA-65D6-5708-BA05-CA6E7D53E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81B4-C497-4564-9AAC-FD0250533E50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DD23F6F-4658-218B-7994-4F3531CA2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956E132-C2D1-607D-EFDC-ACD776EF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9116-6083-45E1-B5DF-2B6050E13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903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8EB6A3-1CC0-7380-8EA8-4BCF22D62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3053565-D010-F015-905F-65683DE62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81B4-C497-4564-9AAC-FD0250533E50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9EF220F-D715-FB82-AEC3-CB0A3282C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5CAB460-E476-FC37-438F-122147646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9116-6083-45E1-B5DF-2B6050E13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3345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CCF2D1A-716E-B898-0704-4AF0AD799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81B4-C497-4564-9AAC-FD0250533E50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D035A2F-8850-5154-EE1E-CBCC0856A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A89C928-56C4-A0C2-E460-356E453E0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9116-6083-45E1-B5DF-2B6050E13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4640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38E105-3343-C42A-1E26-E8E32D60C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B08C72-59A6-018A-D41A-9883A8E12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8A26DA1-BA40-FBE6-51C8-380E6344F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646FC2-CB5D-57FA-6C41-9DE2C1DE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81B4-C497-4564-9AAC-FD0250533E50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79A9864-EECF-D95D-5112-F0E30B9C5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6CED3D1-5A02-DEAC-0A63-D895B0E8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9116-6083-45E1-B5DF-2B6050E13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9541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726FEA-A1C0-CFDF-5010-B01D2D559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FC524AB-58DE-05C0-5B17-2583317F3F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BEAB5F1-B36D-A25D-4A4C-D267E1B46C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DE8561D-0F57-93CC-92F3-58D4251F1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81B4-C497-4564-9AAC-FD0250533E50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E4D1A4-81F4-923B-FBD2-22BF356AC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08E6E76-66D7-AB08-99A5-1741E0522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9116-6083-45E1-B5DF-2B6050E13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7783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D404CC2-02EB-085A-F2ED-6D0952E4F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219F8A8-B99E-0DEE-FB3E-B31BC31CD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DBB2BA-3C9D-F984-9032-E99F325858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2881B4-C497-4564-9AAC-FD0250533E50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3FC5B8C-D479-3CA3-7434-0383EE653A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E8A809-76F4-9A0D-0E29-5272AF4424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B39116-6083-45E1-B5DF-2B6050E13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2368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20A064C-7CD1-0C54-675F-EA965E501B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3399769"/>
            <a:ext cx="10640754" cy="775845"/>
          </a:xfrm>
        </p:spPr>
        <p:txBody>
          <a:bodyPr anchor="b">
            <a:normAutofit/>
          </a:bodyPr>
          <a:lstStyle/>
          <a:p>
            <a:r>
              <a:rPr lang="pt-BR" sz="4000" dirty="0">
                <a:solidFill>
                  <a:schemeClr val="tx2"/>
                </a:solidFill>
              </a:rPr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2006BFA-4316-2418-74A4-AE15EF83F3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4121" y="4171528"/>
            <a:ext cx="9163757" cy="450447"/>
          </a:xfrm>
        </p:spPr>
        <p:txBody>
          <a:bodyPr anchor="ctr">
            <a:normAutofit/>
          </a:bodyPr>
          <a:lstStyle/>
          <a:p>
            <a:r>
              <a:rPr lang="pt-BR" sz="2000" dirty="0">
                <a:solidFill>
                  <a:schemeClr val="tx2"/>
                </a:solidFill>
              </a:rPr>
              <a:t>Autor(a)/ Autores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Imagem 4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4AEE01B1-3039-5E50-CB00-7115B43637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42" y="643557"/>
            <a:ext cx="11525864" cy="2189915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70495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Espaço Reservado para Conteúdo 28" descr="Diagrama&#10;&#10;O conteúdo gerado por IA pode estar incorreto.">
            <a:extLst>
              <a:ext uri="{FF2B5EF4-FFF2-40B4-BE49-F238E27FC236}">
                <a16:creationId xmlns:a16="http://schemas.microsoft.com/office/drawing/2014/main" id="{DA6630E8-3E68-8489-4100-AD1C6535B2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3218" cy="1447504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E1A5C2A-F45C-C33B-7A4F-05C0CC082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4409" y="103405"/>
            <a:ext cx="7443182" cy="1240694"/>
          </a:xfrm>
        </p:spPr>
        <p:txBody>
          <a:bodyPr/>
          <a:lstStyle/>
          <a:p>
            <a:pPr algn="ctr"/>
            <a:r>
              <a:rPr lang="pt-BR" b="1"/>
              <a:t>SUBTÍTULOS</a:t>
            </a:r>
            <a:endParaRPr lang="pt-BR" b="1" dirty="0"/>
          </a:p>
        </p:txBody>
      </p:sp>
      <p:pic>
        <p:nvPicPr>
          <p:cNvPr id="30" name="Espaço Reservado para Conteúdo 28" descr="Diagrama&#10;&#10;O conteúdo gerado por IA pode estar incorreto.">
            <a:extLst>
              <a:ext uri="{FF2B5EF4-FFF2-40B4-BE49-F238E27FC236}">
                <a16:creationId xmlns:a16="http://schemas.microsoft.com/office/drawing/2014/main" id="{495E82FA-CC10-55BB-0F84-6A4EC7A07E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8782" y="0"/>
            <a:ext cx="1853218" cy="1447504"/>
          </a:xfrm>
          <a:prstGeom prst="rect">
            <a:avLst/>
          </a:prstGeom>
        </p:spPr>
      </p:pic>
      <p:sp>
        <p:nvSpPr>
          <p:cNvPr id="36" name="Content Placeholder 48">
            <a:extLst>
              <a:ext uri="{FF2B5EF4-FFF2-40B4-BE49-F238E27FC236}">
                <a16:creationId xmlns:a16="http://schemas.microsoft.com/office/drawing/2014/main" id="{1ACCCCAD-9140-32C9-D9B1-E862F16CC92F}"/>
              </a:ext>
            </a:extLst>
          </p:cNvPr>
          <p:cNvSpPr txBox="1">
            <a:spLocks/>
          </p:cNvSpPr>
          <p:nvPr/>
        </p:nvSpPr>
        <p:spPr>
          <a:xfrm>
            <a:off x="156131" y="1833477"/>
            <a:ext cx="11911822" cy="4921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 err="1"/>
              <a:t>textos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41715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65">
            <a:extLst>
              <a:ext uri="{FF2B5EF4-FFF2-40B4-BE49-F238E27FC236}">
                <a16:creationId xmlns:a16="http://schemas.microsoft.com/office/drawing/2014/main" id="{7D9D36D6-2AC5-46A1-A849-4C82D5264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432C6C2-120E-0D4D-2144-CCCF456B2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465" y="552183"/>
            <a:ext cx="3955312" cy="702460"/>
          </a:xfrm>
          <a:noFill/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200" dirty="0"/>
              <a:t>REFERÊNCIAS</a:t>
            </a:r>
          </a:p>
        </p:txBody>
      </p:sp>
      <p:sp>
        <p:nvSpPr>
          <p:cNvPr id="61" name="Content Placeholder 48">
            <a:extLst>
              <a:ext uri="{FF2B5EF4-FFF2-40B4-BE49-F238E27FC236}">
                <a16:creationId xmlns:a16="http://schemas.microsoft.com/office/drawing/2014/main" id="{4C9B4120-9FDE-F30A-8024-F7CF8BB9C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634" y="1361932"/>
            <a:ext cx="6777175" cy="5496068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textos</a:t>
            </a:r>
            <a:endParaRPr lang="en-US" sz="2400" dirty="0"/>
          </a:p>
        </p:txBody>
      </p:sp>
      <p:pic>
        <p:nvPicPr>
          <p:cNvPr id="5" name="Espaço Reservado para Conteúdo 4" descr="Desenho de personagem de desenho animado&#10;&#10;O conteúdo gerado por IA pode estar incorreto.">
            <a:extLst>
              <a:ext uri="{FF2B5EF4-FFF2-40B4-BE49-F238E27FC236}">
                <a16:creationId xmlns:a16="http://schemas.microsoft.com/office/drawing/2014/main" id="{FAF3A19C-F86A-F573-46B0-A1FCD98D54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0" r="2" b="2308"/>
          <a:stretch>
            <a:fillRect/>
          </a:stretch>
        </p:blipFill>
        <p:spPr>
          <a:xfrm>
            <a:off x="6872810" y="329620"/>
            <a:ext cx="499298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69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do Office</vt:lpstr>
      <vt:lpstr>TÍTULO</vt:lpstr>
      <vt:lpstr>SUBTÍTULOS</vt:lpstr>
      <vt:lpstr>REFERÊNCIAS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Nathalia Porto</dc:creator>
  <cp:lastModifiedBy>Nathalia Porto</cp:lastModifiedBy>
  <cp:revision>2</cp:revision>
  <dcterms:created xsi:type="dcterms:W3CDTF">2025-08-27T04:15:37Z</dcterms:created>
  <dcterms:modified xsi:type="dcterms:W3CDTF">2025-08-27T04:33:45Z</dcterms:modified>
</cp:coreProperties>
</file>