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670550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de42a13486a84a3_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5de42a13486a84a3_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495720" y="1786320"/>
            <a:ext cx="9070920" cy="438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21225">
            <a:noAutofit/>
          </a:bodyPr>
          <a:lstStyle/>
          <a:p>
            <a:pPr indent="-216000" lvl="0" marL="2160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pt-BR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47420" lvl="0" marL="2160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47420" lvl="0" marL="2160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600000" y="2153527"/>
            <a:ext cx="3571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rgbClr val="ECAF00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20000" y="2853360"/>
            <a:ext cx="8460000" cy="236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solidFill>
                  <a:srgbClr val="ECA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Tam. Fonte (24 a 28)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solidFill>
                  <a:srgbClr val="ECA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Fontes: Times New Roman ou Arial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Atenção: </a:t>
            </a:r>
            <a:r>
              <a:rPr b="0" lang="pt-BR" sz="1800" strike="noStrike">
                <a:solidFill>
                  <a:srgbClr val="ECA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modelo deve ter utilizado como uma referência, contendo, no mínimo, as informações solicitadas de identificação,</a:t>
            </a:r>
            <a:r>
              <a:rPr lang="pt-BR" sz="1800">
                <a:solidFill>
                  <a:srgbClr val="ECA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Programa de Pós-Graduacao</a:t>
            </a:r>
            <a:r>
              <a:rPr b="0" lang="pt-BR" sz="1800" strike="noStrike">
                <a:solidFill>
                  <a:srgbClr val="ECA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introdução, métodos/metodologia, conclusões, referências e financiamento, quando for o caso. Contudo, caso deseje, o apresentador pode incluir mais slides, considerando o tempo de apresentação.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/>
              <a:t>Programa de Pós -Graduacao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Tam. Fonte (24 a 28)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Fontes: Times New Roman ou Arial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Introdução/ Contexto da pesquisa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Tam. Fonte (24 a 28)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Fontes: Times New Roman ou Arial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Tam. Fonte (24 a 28)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Fontes: Times New Roman ou Arial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68360" y="162000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/>
              <a:t>Referencial Teórico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468360" y="2700000"/>
            <a:ext cx="9071700" cy="25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Tam. Fonte (24 a 28)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Fontes: Times New Roman ou Arial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68360" y="162000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/>
              <a:t>Método/ Metodologia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Tam. Fonte (24 a 28)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Fontes: Times New Roman ou Arial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 e Financiamento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Tam. Fonte (24 a 28)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Fontes: Times New Roman ou Arial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