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Poppins Bold" charset="0"/>
      <p:regular r:id="rId9"/>
    </p:embeddedFont>
    <p:embeddedFont>
      <p:font typeface="Calibri" pitchFamily="34" charset="0"/>
      <p:regular r:id="rId10"/>
      <p:bold r:id="rId11"/>
      <p:italic r:id="rId12"/>
      <p:boldItalic r:id="rId13"/>
    </p:embeddedFont>
    <p:embeddedFont>
      <p:font typeface="Poppins" charset="0"/>
      <p:regular r:id="rId14"/>
    </p:embeddedFont>
    <p:embeddedFont>
      <p:font typeface="Poppins Ultra-Bold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image" Target="../media/image4.sv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6.svg"/><Relationship Id="rId10" Type="http://schemas.openxmlformats.org/officeDocument/2006/relationships/image" Target="../media/image4.svg"/><Relationship Id="rId4" Type="http://schemas.openxmlformats.org/officeDocument/2006/relationships/image" Target="../media/image12.png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jpeg"/><Relationship Id="rId7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6.svg"/><Relationship Id="rId10" Type="http://schemas.openxmlformats.org/officeDocument/2006/relationships/image" Target="../media/image4.svg"/><Relationship Id="rId4" Type="http://schemas.openxmlformats.org/officeDocument/2006/relationships/image" Target="../media/image12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jpeg"/><Relationship Id="rId7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6.svg"/><Relationship Id="rId10" Type="http://schemas.openxmlformats.org/officeDocument/2006/relationships/image" Target="../media/image4.svg"/><Relationship Id="rId4" Type="http://schemas.openxmlformats.org/officeDocument/2006/relationships/image" Target="../media/image12.png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jpeg"/><Relationship Id="rId7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6.svg"/><Relationship Id="rId10" Type="http://schemas.openxmlformats.org/officeDocument/2006/relationships/image" Target="../media/image4.svg"/><Relationship Id="rId4" Type="http://schemas.openxmlformats.org/officeDocument/2006/relationships/image" Target="../media/image12.png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jpe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6.svg"/><Relationship Id="rId10" Type="http://schemas.openxmlformats.org/officeDocument/2006/relationships/image" Target="../media/image4.svg"/><Relationship Id="rId4" Type="http://schemas.openxmlformats.org/officeDocument/2006/relationships/image" Target="../media/image12.png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jpe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4.svg"/><Relationship Id="rId4" Type="http://schemas.openxmlformats.org/officeDocument/2006/relationships/image" Target="../media/image9.pn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792895" y="3641517"/>
            <a:ext cx="990210" cy="3230761"/>
          </a:xfrm>
          <a:custGeom>
            <a:avLst/>
            <a:gdLst/>
            <a:ahLst/>
            <a:cxnLst/>
            <a:rect l="l" t="t" r="r" b="b"/>
            <a:pathLst>
              <a:path w="990210" h="3230761">
                <a:moveTo>
                  <a:pt x="0" y="0"/>
                </a:moveTo>
                <a:lnTo>
                  <a:pt x="990210" y="0"/>
                </a:lnTo>
                <a:lnTo>
                  <a:pt x="990210" y="3230761"/>
                </a:lnTo>
                <a:lnTo>
                  <a:pt x="0" y="32307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548123" y="3632726"/>
            <a:ext cx="1044649" cy="3230761"/>
          </a:xfrm>
          <a:custGeom>
            <a:avLst/>
            <a:gdLst/>
            <a:ahLst/>
            <a:cxnLst/>
            <a:rect l="l" t="t" r="r" b="b"/>
            <a:pathLst>
              <a:path w="1044649" h="3230761">
                <a:moveTo>
                  <a:pt x="0" y="0"/>
                </a:moveTo>
                <a:lnTo>
                  <a:pt x="1044649" y="0"/>
                </a:lnTo>
                <a:lnTo>
                  <a:pt x="1044649" y="3230761"/>
                </a:lnTo>
                <a:lnTo>
                  <a:pt x="0" y="32307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116744">
            <a:off x="1840336" y="-7065307"/>
            <a:ext cx="15251721" cy="14130614"/>
          </a:xfrm>
          <a:custGeom>
            <a:avLst/>
            <a:gdLst/>
            <a:ahLst/>
            <a:cxnLst/>
            <a:rect l="l" t="t" r="r" b="b"/>
            <a:pathLst>
              <a:path w="15251721" h="14130614">
                <a:moveTo>
                  <a:pt x="0" y="0"/>
                </a:moveTo>
                <a:lnTo>
                  <a:pt x="15251721" y="0"/>
                </a:lnTo>
                <a:lnTo>
                  <a:pt x="15251721" y="14130614"/>
                </a:lnTo>
                <a:lnTo>
                  <a:pt x="0" y="141306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999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25799" y="0"/>
            <a:ext cx="18292660" cy="3508901"/>
            <a:chOff x="0" y="0"/>
            <a:chExt cx="24390214" cy="467853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90195" cy="4678502"/>
            </a:xfrm>
            <a:custGeom>
              <a:avLst/>
              <a:gdLst/>
              <a:ahLst/>
              <a:cxnLst/>
              <a:rect l="l" t="t" r="r" b="b"/>
              <a:pathLst>
                <a:path w="24390195" h="4678502">
                  <a:moveTo>
                    <a:pt x="0" y="0"/>
                  </a:moveTo>
                  <a:lnTo>
                    <a:pt x="24390195" y="0"/>
                  </a:lnTo>
                  <a:lnTo>
                    <a:pt x="24390195" y="4678502"/>
                  </a:lnTo>
                  <a:lnTo>
                    <a:pt x="0" y="46785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alphaModFix amt="38000"/>
              </a:blip>
              <a:stretch>
                <a:fillRect t="-75769" b="-75769"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2500128" y="4972377"/>
            <a:ext cx="14525143" cy="2312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93"/>
              </a:lnSpc>
            </a:pPr>
            <a:r>
              <a:rPr lang="en-US" sz="6737" b="1">
                <a:solidFill>
                  <a:srgbClr val="1D2F08"/>
                </a:solidFill>
                <a:latin typeface="Poppins Bold"/>
                <a:ea typeface="Poppins Bold"/>
                <a:cs typeface="Poppins Bold"/>
                <a:sym typeface="Poppins Bold"/>
              </a:rPr>
              <a:t>Subtítulo</a:t>
            </a:r>
          </a:p>
          <a:p>
            <a:pPr algn="ctr">
              <a:lnSpc>
                <a:spcPts val="10436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8358593" y="6163002"/>
            <a:ext cx="3213386" cy="826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4"/>
              </a:lnSpc>
            </a:pPr>
            <a:r>
              <a:rPr lang="en-US" sz="2346" spc="485">
                <a:solidFill>
                  <a:srgbClr val="1B131B"/>
                </a:solidFill>
                <a:latin typeface="Poppins"/>
                <a:ea typeface="Poppins"/>
                <a:cs typeface="Poppins"/>
                <a:sym typeface="Poppins"/>
              </a:rPr>
              <a:t>Eixo temático</a:t>
            </a:r>
          </a:p>
          <a:p>
            <a:pPr algn="l">
              <a:lnSpc>
                <a:spcPts val="3284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2500128" y="4271652"/>
            <a:ext cx="14525143" cy="54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2"/>
              </a:lnSpc>
            </a:pPr>
            <a:r>
              <a:rPr lang="en-US" sz="4317" b="1">
                <a:solidFill>
                  <a:srgbClr val="1D2F08"/>
                </a:solidFill>
                <a:latin typeface="Poppins Bold"/>
                <a:ea typeface="Poppins Bold"/>
                <a:cs typeface="Poppins Bold"/>
                <a:sym typeface="Poppins Bold"/>
              </a:rPr>
              <a:t>Título: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582988" y="9453712"/>
            <a:ext cx="8764595" cy="374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8"/>
              </a:lnSpc>
            </a:pPr>
            <a:r>
              <a:rPr lang="en-US" sz="2112">
                <a:solidFill>
                  <a:srgbClr val="1D2F08"/>
                </a:solidFill>
                <a:latin typeface="Poppins"/>
                <a:ea typeface="Poppins"/>
                <a:cs typeface="Poppins"/>
                <a:sym typeface="Poppins"/>
              </a:rPr>
              <a:t>Instituição de Ensino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500128" y="6932058"/>
            <a:ext cx="6966068" cy="1489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64"/>
              </a:lnSpc>
            </a:pPr>
            <a:r>
              <a:rPr lang="en-US" sz="2117">
                <a:solidFill>
                  <a:srgbClr val="1D2F08"/>
                </a:solidFill>
                <a:latin typeface="Poppins"/>
                <a:ea typeface="Poppins"/>
                <a:cs typeface="Poppins"/>
                <a:sym typeface="Poppins"/>
              </a:rPr>
              <a:t>Autores:</a:t>
            </a:r>
          </a:p>
          <a:p>
            <a:pPr algn="l">
              <a:lnSpc>
                <a:spcPts val="2963"/>
              </a:lnSpc>
            </a:pPr>
            <a:r>
              <a:rPr lang="en-US" sz="2117">
                <a:solidFill>
                  <a:srgbClr val="1D2F08"/>
                </a:solidFill>
                <a:latin typeface="Poppins"/>
                <a:ea typeface="Poppins"/>
                <a:cs typeface="Poppins"/>
                <a:sym typeface="Poppins"/>
              </a:rPr>
              <a:t>Autor 1</a:t>
            </a:r>
          </a:p>
          <a:p>
            <a:pPr algn="l">
              <a:lnSpc>
                <a:spcPts val="2963"/>
              </a:lnSpc>
            </a:pPr>
            <a:r>
              <a:rPr lang="en-US" sz="2117">
                <a:solidFill>
                  <a:srgbClr val="1D2F08"/>
                </a:solidFill>
                <a:latin typeface="Poppins"/>
                <a:ea typeface="Poppins"/>
                <a:cs typeface="Poppins"/>
                <a:sym typeface="Poppins"/>
              </a:rPr>
              <a:t>Autor 2</a:t>
            </a:r>
          </a:p>
          <a:p>
            <a:pPr algn="l">
              <a:lnSpc>
                <a:spcPts val="2964"/>
              </a:lnSpc>
            </a:pPr>
            <a:endParaRPr/>
          </a:p>
        </p:txBody>
      </p:sp>
      <p:sp>
        <p:nvSpPr>
          <p:cNvPr id="12" name="Freeform 12"/>
          <p:cNvSpPr/>
          <p:nvPr/>
        </p:nvSpPr>
        <p:spPr>
          <a:xfrm>
            <a:off x="8358593" y="307022"/>
            <a:ext cx="2096795" cy="2096795"/>
          </a:xfrm>
          <a:custGeom>
            <a:avLst/>
            <a:gdLst/>
            <a:ahLst/>
            <a:cxnLst/>
            <a:rect l="l" t="t" r="r" b="b"/>
            <a:pathLst>
              <a:path w="2096795" h="2096795">
                <a:moveTo>
                  <a:pt x="0" y="0"/>
                </a:moveTo>
                <a:lnTo>
                  <a:pt x="2096795" y="0"/>
                </a:lnTo>
                <a:lnTo>
                  <a:pt x="2096795" y="2096795"/>
                </a:lnTo>
                <a:lnTo>
                  <a:pt x="0" y="209679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8358593" y="2107607"/>
            <a:ext cx="2175785" cy="296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20"/>
              </a:lnSpc>
            </a:pPr>
            <a:r>
              <a:rPr lang="en-US" sz="2322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III SSAPEC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676661" y="2480800"/>
            <a:ext cx="3539648" cy="590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4"/>
              </a:lnSpc>
              <a:spcBef>
                <a:spcPct val="0"/>
              </a:spcBef>
            </a:pPr>
            <a:r>
              <a:rPr lang="en-US" sz="170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Simpósio Sul-Americano de </a:t>
            </a:r>
          </a:p>
          <a:p>
            <a:pPr algn="ctr">
              <a:lnSpc>
                <a:spcPts val="2384"/>
              </a:lnSpc>
              <a:spcBef>
                <a:spcPct val="0"/>
              </a:spcBef>
            </a:pPr>
            <a:r>
              <a:rPr lang="en-US" sz="170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Pesquisa em Ensino de Ciências</a:t>
            </a:r>
          </a:p>
        </p:txBody>
      </p:sp>
      <p:sp>
        <p:nvSpPr>
          <p:cNvPr id="15" name="Freeform 15"/>
          <p:cNvSpPr/>
          <p:nvPr/>
        </p:nvSpPr>
        <p:spPr>
          <a:xfrm rot="1095978" flipH="1">
            <a:off x="7173243" y="607041"/>
            <a:ext cx="1121550" cy="587412"/>
          </a:xfrm>
          <a:custGeom>
            <a:avLst/>
            <a:gdLst/>
            <a:ahLst/>
            <a:cxnLst/>
            <a:rect l="l" t="t" r="r" b="b"/>
            <a:pathLst>
              <a:path w="1121550" h="587412">
                <a:moveTo>
                  <a:pt x="1121550" y="0"/>
                </a:moveTo>
                <a:lnTo>
                  <a:pt x="0" y="0"/>
                </a:lnTo>
                <a:lnTo>
                  <a:pt x="0" y="587412"/>
                </a:lnTo>
                <a:lnTo>
                  <a:pt x="1121550" y="587412"/>
                </a:lnTo>
                <a:lnTo>
                  <a:pt x="1121550" y="0"/>
                </a:lnTo>
                <a:close/>
              </a:path>
            </a:pathLst>
          </a:custGeom>
          <a:blipFill>
            <a:blip r:embed="rId10" cstate="print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720293">
            <a:off x="15511667" y="8600909"/>
            <a:ext cx="1462749" cy="1819905"/>
          </a:xfrm>
          <a:custGeom>
            <a:avLst/>
            <a:gdLst/>
            <a:ahLst/>
            <a:cxnLst/>
            <a:rect l="l" t="t" r="r" b="b"/>
            <a:pathLst>
              <a:path w="1462749" h="1819905">
                <a:moveTo>
                  <a:pt x="0" y="0"/>
                </a:moveTo>
                <a:lnTo>
                  <a:pt x="1462749" y="0"/>
                </a:lnTo>
                <a:lnTo>
                  <a:pt x="1462749" y="1819905"/>
                </a:lnTo>
                <a:lnTo>
                  <a:pt x="0" y="181990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6669451" y="2257302"/>
            <a:ext cx="879984" cy="1094848"/>
          </a:xfrm>
          <a:custGeom>
            <a:avLst/>
            <a:gdLst/>
            <a:ahLst/>
            <a:cxnLst/>
            <a:rect l="l" t="t" r="r" b="b"/>
            <a:pathLst>
              <a:path w="879984" h="1094848">
                <a:moveTo>
                  <a:pt x="0" y="0"/>
                </a:moveTo>
                <a:lnTo>
                  <a:pt x="879984" y="0"/>
                </a:lnTo>
                <a:lnTo>
                  <a:pt x="879984" y="1094848"/>
                </a:lnTo>
                <a:lnTo>
                  <a:pt x="0" y="109484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6388228" y="2537950"/>
            <a:ext cx="1518918" cy="597626"/>
          </a:xfrm>
          <a:custGeom>
            <a:avLst/>
            <a:gdLst/>
            <a:ahLst/>
            <a:cxnLst/>
            <a:rect l="l" t="t" r="r" b="b"/>
            <a:pathLst>
              <a:path w="1518918" h="597626">
                <a:moveTo>
                  <a:pt x="0" y="0"/>
                </a:moveTo>
                <a:lnTo>
                  <a:pt x="1518917" y="0"/>
                </a:lnTo>
                <a:lnTo>
                  <a:pt x="1518917" y="597625"/>
                </a:lnTo>
                <a:lnTo>
                  <a:pt x="0" y="59762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20677" b="-22693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5338397" y="2277931"/>
            <a:ext cx="630238" cy="857644"/>
          </a:xfrm>
          <a:custGeom>
            <a:avLst/>
            <a:gdLst/>
            <a:ahLst/>
            <a:cxnLst/>
            <a:rect l="l" t="t" r="r" b="b"/>
            <a:pathLst>
              <a:path w="630238" h="857644">
                <a:moveTo>
                  <a:pt x="0" y="0"/>
                </a:moveTo>
                <a:lnTo>
                  <a:pt x="630238" y="0"/>
                </a:lnTo>
                <a:lnTo>
                  <a:pt x="630238" y="857644"/>
                </a:lnTo>
                <a:lnTo>
                  <a:pt x="0" y="85764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754531" y="0"/>
            <a:ext cx="2533469" cy="10287000"/>
          </a:xfrm>
          <a:custGeom>
            <a:avLst/>
            <a:gdLst/>
            <a:ahLst/>
            <a:cxnLst/>
            <a:rect l="l" t="t" r="r" b="b"/>
            <a:pathLst>
              <a:path w="2533469" h="10287000">
                <a:moveTo>
                  <a:pt x="0" y="0"/>
                </a:moveTo>
                <a:lnTo>
                  <a:pt x="2533469" y="0"/>
                </a:lnTo>
                <a:lnTo>
                  <a:pt x="253346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l="-629125" t="-45430" b="-45430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67356" y="1691807"/>
            <a:ext cx="6279029" cy="980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78"/>
              </a:lnSpc>
            </a:pPr>
            <a:r>
              <a:rPr lang="en-US" sz="6434" b="1">
                <a:solidFill>
                  <a:srgbClr val="1B131B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Introdução</a:t>
            </a:r>
          </a:p>
        </p:txBody>
      </p:sp>
      <p:sp>
        <p:nvSpPr>
          <p:cNvPr id="4" name="Freeform 4"/>
          <p:cNvSpPr/>
          <p:nvPr/>
        </p:nvSpPr>
        <p:spPr>
          <a:xfrm>
            <a:off x="6143604" y="1785914"/>
            <a:ext cx="879984" cy="1094848"/>
          </a:xfrm>
          <a:custGeom>
            <a:avLst/>
            <a:gdLst/>
            <a:ahLst/>
            <a:cxnLst/>
            <a:rect l="l" t="t" r="r" b="b"/>
            <a:pathLst>
              <a:path w="879984" h="1094848">
                <a:moveTo>
                  <a:pt x="0" y="0"/>
                </a:moveTo>
                <a:lnTo>
                  <a:pt x="879984" y="0"/>
                </a:lnTo>
                <a:lnTo>
                  <a:pt x="879984" y="1094848"/>
                </a:lnTo>
                <a:lnTo>
                  <a:pt x="0" y="10948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259453">
            <a:off x="15569558" y="113879"/>
            <a:ext cx="3164360" cy="3806821"/>
          </a:xfrm>
          <a:custGeom>
            <a:avLst/>
            <a:gdLst/>
            <a:ahLst/>
            <a:cxnLst/>
            <a:rect l="l" t="t" r="r" b="b"/>
            <a:pathLst>
              <a:path w="3736209" h="3763581">
                <a:moveTo>
                  <a:pt x="0" y="0"/>
                </a:moveTo>
                <a:lnTo>
                  <a:pt x="3736209" y="0"/>
                </a:lnTo>
                <a:lnTo>
                  <a:pt x="3736209" y="3763581"/>
                </a:lnTo>
                <a:lnTo>
                  <a:pt x="0" y="376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9508767">
            <a:off x="-839405" y="7376510"/>
            <a:ext cx="3736209" cy="3763581"/>
          </a:xfrm>
          <a:custGeom>
            <a:avLst/>
            <a:gdLst/>
            <a:ahLst/>
            <a:cxnLst/>
            <a:rect l="l" t="t" r="r" b="b"/>
            <a:pathLst>
              <a:path w="3736209" h="3763581">
                <a:moveTo>
                  <a:pt x="0" y="0"/>
                </a:moveTo>
                <a:lnTo>
                  <a:pt x="3736210" y="0"/>
                </a:lnTo>
                <a:lnTo>
                  <a:pt x="3736210" y="3763580"/>
                </a:lnTo>
                <a:lnTo>
                  <a:pt x="0" y="37635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952397" y="9062517"/>
            <a:ext cx="630238" cy="857644"/>
          </a:xfrm>
          <a:custGeom>
            <a:avLst/>
            <a:gdLst/>
            <a:ahLst/>
            <a:cxnLst/>
            <a:rect l="l" t="t" r="r" b="b"/>
            <a:pathLst>
              <a:path w="630238" h="857644">
                <a:moveTo>
                  <a:pt x="0" y="0"/>
                </a:moveTo>
                <a:lnTo>
                  <a:pt x="630238" y="0"/>
                </a:lnTo>
                <a:lnTo>
                  <a:pt x="630238" y="857644"/>
                </a:lnTo>
                <a:lnTo>
                  <a:pt x="0" y="8576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582635" y="9322535"/>
            <a:ext cx="1518918" cy="597626"/>
          </a:xfrm>
          <a:custGeom>
            <a:avLst/>
            <a:gdLst/>
            <a:ahLst/>
            <a:cxnLst/>
            <a:rect l="l" t="t" r="r" b="b"/>
            <a:pathLst>
              <a:path w="1518918" h="597626">
                <a:moveTo>
                  <a:pt x="0" y="0"/>
                </a:moveTo>
                <a:lnTo>
                  <a:pt x="1518918" y="0"/>
                </a:lnTo>
                <a:lnTo>
                  <a:pt x="1518918" y="597626"/>
                </a:lnTo>
                <a:lnTo>
                  <a:pt x="0" y="5976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0677" b="-22693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905294" y="4354506"/>
            <a:ext cx="4708011" cy="4708011"/>
          </a:xfrm>
          <a:custGeom>
            <a:avLst/>
            <a:gdLst/>
            <a:ahLst/>
            <a:cxnLst/>
            <a:rect l="l" t="t" r="r" b="b"/>
            <a:pathLst>
              <a:path w="4708011" h="4708011">
                <a:moveTo>
                  <a:pt x="0" y="0"/>
                </a:moveTo>
                <a:lnTo>
                  <a:pt x="4708012" y="0"/>
                </a:lnTo>
                <a:lnTo>
                  <a:pt x="4708012" y="4708011"/>
                </a:lnTo>
                <a:lnTo>
                  <a:pt x="0" y="47080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758059" y="3517141"/>
            <a:ext cx="9263379" cy="212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55730A"/>
                </a:solidFill>
                <a:latin typeface="Poppins"/>
                <a:ea typeface="Poppins"/>
                <a:cs typeface="Poppins"/>
                <a:sym typeface="Poppins"/>
              </a:rPr>
              <a:t>Observações iniciais</a:t>
            </a:r>
          </a:p>
          <a:p>
            <a:pPr algn="l">
              <a:lnSpc>
                <a:spcPts val="3359"/>
              </a:lnSpc>
            </a:pPr>
            <a:endParaRPr/>
          </a:p>
          <a:p>
            <a:pPr marL="604519" lvl="1" indent="-30226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1D2F08"/>
                </a:solidFill>
                <a:latin typeface="Poppins"/>
                <a:ea typeface="Poppins"/>
                <a:cs typeface="Poppins"/>
                <a:sym typeface="Poppins"/>
              </a:rPr>
              <a:t>Texto</a:t>
            </a:r>
          </a:p>
          <a:p>
            <a:pPr algn="l">
              <a:lnSpc>
                <a:spcPts val="3359"/>
              </a:lnSpc>
            </a:pPr>
            <a:endParaRPr/>
          </a:p>
          <a:p>
            <a:pPr marL="337820" lvl="1" indent="-168910" algn="l">
              <a:lnSpc>
                <a:spcPts val="3359"/>
              </a:lnSpc>
            </a:pPr>
            <a:endParaRPr/>
          </a:p>
        </p:txBody>
      </p:sp>
      <p:sp>
        <p:nvSpPr>
          <p:cNvPr id="11" name="Freeform 3"/>
          <p:cNvSpPr/>
          <p:nvPr/>
        </p:nvSpPr>
        <p:spPr>
          <a:xfrm>
            <a:off x="-548123" y="3632726"/>
            <a:ext cx="1044649" cy="3230761"/>
          </a:xfrm>
          <a:custGeom>
            <a:avLst/>
            <a:gdLst/>
            <a:ahLst/>
            <a:cxnLst/>
            <a:rect l="l" t="t" r="r" b="b"/>
            <a:pathLst>
              <a:path w="1044649" h="3230761">
                <a:moveTo>
                  <a:pt x="0" y="0"/>
                </a:moveTo>
                <a:lnTo>
                  <a:pt x="1044649" y="0"/>
                </a:lnTo>
                <a:lnTo>
                  <a:pt x="1044649" y="3230761"/>
                </a:lnTo>
                <a:lnTo>
                  <a:pt x="0" y="323076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7356" y="1691807"/>
            <a:ext cx="6279029" cy="980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78"/>
              </a:lnSpc>
            </a:pPr>
            <a:r>
              <a:rPr lang="en-US" sz="6434" b="1">
                <a:solidFill>
                  <a:srgbClr val="1B131B"/>
                </a:solidFill>
                <a:latin typeface="Poppins Bold"/>
                <a:ea typeface="Poppins Bold"/>
                <a:cs typeface="Poppins Bold"/>
                <a:sym typeface="Poppins Bold"/>
              </a:rPr>
              <a:t>Objetivos</a:t>
            </a:r>
          </a:p>
        </p:txBody>
      </p:sp>
      <p:sp>
        <p:nvSpPr>
          <p:cNvPr id="3" name="Freeform 3"/>
          <p:cNvSpPr/>
          <p:nvPr/>
        </p:nvSpPr>
        <p:spPr>
          <a:xfrm>
            <a:off x="5357786" y="1785914"/>
            <a:ext cx="879984" cy="1094848"/>
          </a:xfrm>
          <a:custGeom>
            <a:avLst/>
            <a:gdLst/>
            <a:ahLst/>
            <a:cxnLst/>
            <a:rect l="l" t="t" r="r" b="b"/>
            <a:pathLst>
              <a:path w="879984" h="1094848">
                <a:moveTo>
                  <a:pt x="0" y="0"/>
                </a:moveTo>
                <a:lnTo>
                  <a:pt x="879984" y="0"/>
                </a:lnTo>
                <a:lnTo>
                  <a:pt x="879984" y="1094848"/>
                </a:lnTo>
                <a:lnTo>
                  <a:pt x="0" y="10948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754531" y="0"/>
            <a:ext cx="2533469" cy="10287000"/>
          </a:xfrm>
          <a:custGeom>
            <a:avLst/>
            <a:gdLst/>
            <a:ahLst/>
            <a:cxnLst/>
            <a:rect l="l" t="t" r="r" b="b"/>
            <a:pathLst>
              <a:path w="2533469" h="10287000">
                <a:moveTo>
                  <a:pt x="0" y="0"/>
                </a:moveTo>
                <a:lnTo>
                  <a:pt x="2533469" y="0"/>
                </a:lnTo>
                <a:lnTo>
                  <a:pt x="253346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l="-629125" t="-45430" b="-45430"/>
            </a:stretch>
          </a:blipFill>
        </p:spPr>
      </p:sp>
      <p:sp>
        <p:nvSpPr>
          <p:cNvPr id="5" name="Freeform 5"/>
          <p:cNvSpPr/>
          <p:nvPr/>
        </p:nvSpPr>
        <p:spPr>
          <a:xfrm rot="-8930791">
            <a:off x="-839405" y="7376510"/>
            <a:ext cx="3736209" cy="3763581"/>
          </a:xfrm>
          <a:custGeom>
            <a:avLst/>
            <a:gdLst/>
            <a:ahLst/>
            <a:cxnLst/>
            <a:rect l="l" t="t" r="r" b="b"/>
            <a:pathLst>
              <a:path w="3736209" h="3763581">
                <a:moveTo>
                  <a:pt x="0" y="0"/>
                </a:moveTo>
                <a:lnTo>
                  <a:pt x="3736210" y="0"/>
                </a:lnTo>
                <a:lnTo>
                  <a:pt x="3736210" y="3763580"/>
                </a:lnTo>
                <a:lnTo>
                  <a:pt x="0" y="37635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600906" y="3278181"/>
            <a:ext cx="9263379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359"/>
              </a:lnSpc>
              <a:buFont typeface="Arial"/>
              <a:buChar char="•"/>
            </a:pPr>
            <a:r>
              <a:rPr lang="en-US" sz="2799">
                <a:solidFill>
                  <a:srgbClr val="1D2F08"/>
                </a:solidFill>
                <a:latin typeface="Poppins"/>
                <a:ea typeface="Poppins"/>
                <a:cs typeface="Poppins"/>
                <a:sym typeface="Poppins"/>
              </a:rPr>
              <a:t>Texto</a:t>
            </a:r>
          </a:p>
          <a:p>
            <a:pPr algn="l">
              <a:lnSpc>
                <a:spcPts val="3359"/>
              </a:lnSpc>
            </a:pPr>
            <a:endParaRPr/>
          </a:p>
          <a:p>
            <a:pPr marL="337820" lvl="1" indent="-168910" algn="l">
              <a:lnSpc>
                <a:spcPts val="3359"/>
              </a:lnSpc>
            </a:pPr>
            <a:endParaRPr/>
          </a:p>
        </p:txBody>
      </p:sp>
      <p:sp>
        <p:nvSpPr>
          <p:cNvPr id="7" name="Freeform 7"/>
          <p:cNvSpPr/>
          <p:nvPr/>
        </p:nvSpPr>
        <p:spPr>
          <a:xfrm>
            <a:off x="15952397" y="9062517"/>
            <a:ext cx="630238" cy="857644"/>
          </a:xfrm>
          <a:custGeom>
            <a:avLst/>
            <a:gdLst/>
            <a:ahLst/>
            <a:cxnLst/>
            <a:rect l="l" t="t" r="r" b="b"/>
            <a:pathLst>
              <a:path w="630238" h="857644">
                <a:moveTo>
                  <a:pt x="0" y="0"/>
                </a:moveTo>
                <a:lnTo>
                  <a:pt x="630238" y="0"/>
                </a:lnTo>
                <a:lnTo>
                  <a:pt x="630238" y="857644"/>
                </a:lnTo>
                <a:lnTo>
                  <a:pt x="0" y="8576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582635" y="9322535"/>
            <a:ext cx="1518918" cy="597626"/>
          </a:xfrm>
          <a:custGeom>
            <a:avLst/>
            <a:gdLst/>
            <a:ahLst/>
            <a:cxnLst/>
            <a:rect l="l" t="t" r="r" b="b"/>
            <a:pathLst>
              <a:path w="1518918" h="597626">
                <a:moveTo>
                  <a:pt x="0" y="0"/>
                </a:moveTo>
                <a:lnTo>
                  <a:pt x="1518918" y="0"/>
                </a:lnTo>
                <a:lnTo>
                  <a:pt x="1518918" y="597626"/>
                </a:lnTo>
                <a:lnTo>
                  <a:pt x="0" y="5976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0677" b="-22693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905294" y="4354506"/>
            <a:ext cx="4708011" cy="4708011"/>
          </a:xfrm>
          <a:custGeom>
            <a:avLst/>
            <a:gdLst/>
            <a:ahLst/>
            <a:cxnLst/>
            <a:rect l="l" t="t" r="r" b="b"/>
            <a:pathLst>
              <a:path w="4708011" h="4708011">
                <a:moveTo>
                  <a:pt x="0" y="0"/>
                </a:moveTo>
                <a:lnTo>
                  <a:pt x="4708012" y="0"/>
                </a:lnTo>
                <a:lnTo>
                  <a:pt x="4708012" y="4708011"/>
                </a:lnTo>
                <a:lnTo>
                  <a:pt x="0" y="47080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59453">
            <a:off x="15153161" y="-592324"/>
            <a:ext cx="3736209" cy="3763581"/>
          </a:xfrm>
          <a:custGeom>
            <a:avLst/>
            <a:gdLst/>
            <a:ahLst/>
            <a:cxnLst/>
            <a:rect l="l" t="t" r="r" b="b"/>
            <a:pathLst>
              <a:path w="3736209" h="3763581">
                <a:moveTo>
                  <a:pt x="0" y="0"/>
                </a:moveTo>
                <a:lnTo>
                  <a:pt x="3736209" y="0"/>
                </a:lnTo>
                <a:lnTo>
                  <a:pt x="3736209" y="3763581"/>
                </a:lnTo>
                <a:lnTo>
                  <a:pt x="0" y="376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3"/>
          <p:cNvSpPr/>
          <p:nvPr/>
        </p:nvSpPr>
        <p:spPr>
          <a:xfrm>
            <a:off x="-548123" y="3632726"/>
            <a:ext cx="1044649" cy="3230761"/>
          </a:xfrm>
          <a:custGeom>
            <a:avLst/>
            <a:gdLst/>
            <a:ahLst/>
            <a:cxnLst/>
            <a:rect l="l" t="t" r="r" b="b"/>
            <a:pathLst>
              <a:path w="1044649" h="3230761">
                <a:moveTo>
                  <a:pt x="0" y="0"/>
                </a:moveTo>
                <a:lnTo>
                  <a:pt x="1044649" y="0"/>
                </a:lnTo>
                <a:lnTo>
                  <a:pt x="1044649" y="3230761"/>
                </a:lnTo>
                <a:lnTo>
                  <a:pt x="0" y="323076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7356" y="1691807"/>
            <a:ext cx="6279029" cy="980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78"/>
              </a:lnSpc>
            </a:pPr>
            <a:r>
              <a:rPr lang="en-US" sz="6434" b="1">
                <a:solidFill>
                  <a:srgbClr val="1B131B"/>
                </a:solidFill>
                <a:latin typeface="Poppins Bold"/>
                <a:ea typeface="Poppins Bold"/>
                <a:cs typeface="Poppins Bold"/>
                <a:sym typeface="Poppins Bold"/>
              </a:rPr>
              <a:t>Metodologia</a:t>
            </a:r>
          </a:p>
        </p:txBody>
      </p:sp>
      <p:sp>
        <p:nvSpPr>
          <p:cNvPr id="3" name="Freeform 3"/>
          <p:cNvSpPr/>
          <p:nvPr/>
        </p:nvSpPr>
        <p:spPr>
          <a:xfrm>
            <a:off x="6715108" y="1857352"/>
            <a:ext cx="879984" cy="1094848"/>
          </a:xfrm>
          <a:custGeom>
            <a:avLst/>
            <a:gdLst/>
            <a:ahLst/>
            <a:cxnLst/>
            <a:rect l="l" t="t" r="r" b="b"/>
            <a:pathLst>
              <a:path w="879984" h="1094848">
                <a:moveTo>
                  <a:pt x="0" y="0"/>
                </a:moveTo>
                <a:lnTo>
                  <a:pt x="879985" y="0"/>
                </a:lnTo>
                <a:lnTo>
                  <a:pt x="879985" y="1094848"/>
                </a:lnTo>
                <a:lnTo>
                  <a:pt x="0" y="10948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754531" y="0"/>
            <a:ext cx="2533469" cy="10287000"/>
          </a:xfrm>
          <a:custGeom>
            <a:avLst/>
            <a:gdLst/>
            <a:ahLst/>
            <a:cxnLst/>
            <a:rect l="l" t="t" r="r" b="b"/>
            <a:pathLst>
              <a:path w="2533469" h="10287000">
                <a:moveTo>
                  <a:pt x="0" y="0"/>
                </a:moveTo>
                <a:lnTo>
                  <a:pt x="2533469" y="0"/>
                </a:lnTo>
                <a:lnTo>
                  <a:pt x="253346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l="-629125" t="-45430" b="-45430"/>
            </a:stretch>
          </a:blipFill>
        </p:spPr>
      </p:sp>
      <p:sp>
        <p:nvSpPr>
          <p:cNvPr id="5" name="Freeform 5"/>
          <p:cNvSpPr/>
          <p:nvPr/>
        </p:nvSpPr>
        <p:spPr>
          <a:xfrm rot="-8930791">
            <a:off x="-839405" y="7376510"/>
            <a:ext cx="3736209" cy="3763581"/>
          </a:xfrm>
          <a:custGeom>
            <a:avLst/>
            <a:gdLst/>
            <a:ahLst/>
            <a:cxnLst/>
            <a:rect l="l" t="t" r="r" b="b"/>
            <a:pathLst>
              <a:path w="3736209" h="3763581">
                <a:moveTo>
                  <a:pt x="0" y="0"/>
                </a:moveTo>
                <a:lnTo>
                  <a:pt x="3736210" y="0"/>
                </a:lnTo>
                <a:lnTo>
                  <a:pt x="3736210" y="3763580"/>
                </a:lnTo>
                <a:lnTo>
                  <a:pt x="0" y="37635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600906" y="3278181"/>
            <a:ext cx="9263379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1D2F08"/>
                </a:solidFill>
                <a:latin typeface="Poppins"/>
                <a:ea typeface="Poppins"/>
                <a:cs typeface="Poppins"/>
                <a:sym typeface="Poppins"/>
              </a:rPr>
              <a:t>Texto</a:t>
            </a:r>
          </a:p>
          <a:p>
            <a:pPr algn="l">
              <a:lnSpc>
                <a:spcPts val="3359"/>
              </a:lnSpc>
            </a:pPr>
            <a:endParaRPr/>
          </a:p>
          <a:p>
            <a:pPr marL="337820" lvl="1" indent="-168910" algn="l">
              <a:lnSpc>
                <a:spcPts val="3359"/>
              </a:lnSpc>
            </a:pPr>
            <a:endParaRPr/>
          </a:p>
        </p:txBody>
      </p:sp>
      <p:sp>
        <p:nvSpPr>
          <p:cNvPr id="7" name="Freeform 7"/>
          <p:cNvSpPr/>
          <p:nvPr/>
        </p:nvSpPr>
        <p:spPr>
          <a:xfrm>
            <a:off x="15952397" y="9062517"/>
            <a:ext cx="630238" cy="857644"/>
          </a:xfrm>
          <a:custGeom>
            <a:avLst/>
            <a:gdLst/>
            <a:ahLst/>
            <a:cxnLst/>
            <a:rect l="l" t="t" r="r" b="b"/>
            <a:pathLst>
              <a:path w="630238" h="857644">
                <a:moveTo>
                  <a:pt x="0" y="0"/>
                </a:moveTo>
                <a:lnTo>
                  <a:pt x="630238" y="0"/>
                </a:lnTo>
                <a:lnTo>
                  <a:pt x="630238" y="857644"/>
                </a:lnTo>
                <a:lnTo>
                  <a:pt x="0" y="8576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582635" y="9322535"/>
            <a:ext cx="1518918" cy="597626"/>
          </a:xfrm>
          <a:custGeom>
            <a:avLst/>
            <a:gdLst/>
            <a:ahLst/>
            <a:cxnLst/>
            <a:rect l="l" t="t" r="r" b="b"/>
            <a:pathLst>
              <a:path w="1518918" h="597626">
                <a:moveTo>
                  <a:pt x="0" y="0"/>
                </a:moveTo>
                <a:lnTo>
                  <a:pt x="1518918" y="0"/>
                </a:lnTo>
                <a:lnTo>
                  <a:pt x="1518918" y="597626"/>
                </a:lnTo>
                <a:lnTo>
                  <a:pt x="0" y="5976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0677" b="-22693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905294" y="4354506"/>
            <a:ext cx="4708011" cy="4708011"/>
          </a:xfrm>
          <a:custGeom>
            <a:avLst/>
            <a:gdLst/>
            <a:ahLst/>
            <a:cxnLst/>
            <a:rect l="l" t="t" r="r" b="b"/>
            <a:pathLst>
              <a:path w="4708011" h="4708011">
                <a:moveTo>
                  <a:pt x="0" y="0"/>
                </a:moveTo>
                <a:lnTo>
                  <a:pt x="4708012" y="0"/>
                </a:lnTo>
                <a:lnTo>
                  <a:pt x="4708012" y="4708011"/>
                </a:lnTo>
                <a:lnTo>
                  <a:pt x="0" y="47080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59453">
            <a:off x="15153161" y="-592324"/>
            <a:ext cx="3736209" cy="3763581"/>
          </a:xfrm>
          <a:custGeom>
            <a:avLst/>
            <a:gdLst/>
            <a:ahLst/>
            <a:cxnLst/>
            <a:rect l="l" t="t" r="r" b="b"/>
            <a:pathLst>
              <a:path w="3736209" h="3763581">
                <a:moveTo>
                  <a:pt x="0" y="0"/>
                </a:moveTo>
                <a:lnTo>
                  <a:pt x="3736209" y="0"/>
                </a:lnTo>
                <a:lnTo>
                  <a:pt x="3736209" y="3763581"/>
                </a:lnTo>
                <a:lnTo>
                  <a:pt x="0" y="376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3"/>
          <p:cNvSpPr/>
          <p:nvPr/>
        </p:nvSpPr>
        <p:spPr>
          <a:xfrm>
            <a:off x="-548123" y="3632726"/>
            <a:ext cx="1044649" cy="3230761"/>
          </a:xfrm>
          <a:custGeom>
            <a:avLst/>
            <a:gdLst/>
            <a:ahLst/>
            <a:cxnLst/>
            <a:rect l="l" t="t" r="r" b="b"/>
            <a:pathLst>
              <a:path w="1044649" h="3230761">
                <a:moveTo>
                  <a:pt x="0" y="0"/>
                </a:moveTo>
                <a:lnTo>
                  <a:pt x="1044649" y="0"/>
                </a:lnTo>
                <a:lnTo>
                  <a:pt x="1044649" y="3230761"/>
                </a:lnTo>
                <a:lnTo>
                  <a:pt x="0" y="323076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7356" y="1691807"/>
            <a:ext cx="6279029" cy="980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78"/>
              </a:lnSpc>
            </a:pPr>
            <a:r>
              <a:rPr lang="en-US" sz="6434" b="1">
                <a:solidFill>
                  <a:srgbClr val="1B131B"/>
                </a:solidFill>
                <a:latin typeface="Poppins Bold"/>
                <a:ea typeface="Poppins Bold"/>
                <a:cs typeface="Poppins Bold"/>
                <a:sym typeface="Poppins Bold"/>
              </a:rPr>
              <a:t>Resultados</a:t>
            </a:r>
          </a:p>
        </p:txBody>
      </p:sp>
      <p:sp>
        <p:nvSpPr>
          <p:cNvPr id="3" name="Freeform 3"/>
          <p:cNvSpPr/>
          <p:nvPr/>
        </p:nvSpPr>
        <p:spPr>
          <a:xfrm>
            <a:off x="6211652" y="1938833"/>
            <a:ext cx="879984" cy="1094848"/>
          </a:xfrm>
          <a:custGeom>
            <a:avLst/>
            <a:gdLst/>
            <a:ahLst/>
            <a:cxnLst/>
            <a:rect l="l" t="t" r="r" b="b"/>
            <a:pathLst>
              <a:path w="879984" h="1094848">
                <a:moveTo>
                  <a:pt x="0" y="0"/>
                </a:moveTo>
                <a:lnTo>
                  <a:pt x="879985" y="0"/>
                </a:lnTo>
                <a:lnTo>
                  <a:pt x="879985" y="1094848"/>
                </a:lnTo>
                <a:lnTo>
                  <a:pt x="0" y="10948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754531" y="0"/>
            <a:ext cx="2533469" cy="10287000"/>
          </a:xfrm>
          <a:custGeom>
            <a:avLst/>
            <a:gdLst/>
            <a:ahLst/>
            <a:cxnLst/>
            <a:rect l="l" t="t" r="r" b="b"/>
            <a:pathLst>
              <a:path w="2533469" h="10287000">
                <a:moveTo>
                  <a:pt x="0" y="0"/>
                </a:moveTo>
                <a:lnTo>
                  <a:pt x="2533469" y="0"/>
                </a:lnTo>
                <a:lnTo>
                  <a:pt x="253346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l="-629125" t="-45430" b="-45430"/>
            </a:stretch>
          </a:blipFill>
        </p:spPr>
      </p:sp>
      <p:sp>
        <p:nvSpPr>
          <p:cNvPr id="5" name="Freeform 5"/>
          <p:cNvSpPr/>
          <p:nvPr/>
        </p:nvSpPr>
        <p:spPr>
          <a:xfrm rot="-8930791">
            <a:off x="-839405" y="7376510"/>
            <a:ext cx="3736209" cy="3763581"/>
          </a:xfrm>
          <a:custGeom>
            <a:avLst/>
            <a:gdLst/>
            <a:ahLst/>
            <a:cxnLst/>
            <a:rect l="l" t="t" r="r" b="b"/>
            <a:pathLst>
              <a:path w="3736209" h="3763581">
                <a:moveTo>
                  <a:pt x="0" y="0"/>
                </a:moveTo>
                <a:lnTo>
                  <a:pt x="3736210" y="0"/>
                </a:lnTo>
                <a:lnTo>
                  <a:pt x="3736210" y="3763580"/>
                </a:lnTo>
                <a:lnTo>
                  <a:pt x="0" y="37635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600906" y="3278181"/>
            <a:ext cx="9263379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1D2F08"/>
                </a:solidFill>
                <a:latin typeface="Poppins"/>
                <a:ea typeface="Poppins"/>
                <a:cs typeface="Poppins"/>
                <a:sym typeface="Poppins"/>
              </a:rPr>
              <a:t>Texto</a:t>
            </a:r>
          </a:p>
          <a:p>
            <a:pPr algn="l">
              <a:lnSpc>
                <a:spcPts val="3359"/>
              </a:lnSpc>
            </a:pPr>
            <a:endParaRPr/>
          </a:p>
          <a:p>
            <a:pPr marL="337820" lvl="1" indent="-168910" algn="l">
              <a:lnSpc>
                <a:spcPts val="3359"/>
              </a:lnSpc>
            </a:pPr>
            <a:endParaRPr/>
          </a:p>
        </p:txBody>
      </p:sp>
      <p:sp>
        <p:nvSpPr>
          <p:cNvPr id="7" name="Freeform 7"/>
          <p:cNvSpPr/>
          <p:nvPr/>
        </p:nvSpPr>
        <p:spPr>
          <a:xfrm>
            <a:off x="15952397" y="9062517"/>
            <a:ext cx="630238" cy="857644"/>
          </a:xfrm>
          <a:custGeom>
            <a:avLst/>
            <a:gdLst/>
            <a:ahLst/>
            <a:cxnLst/>
            <a:rect l="l" t="t" r="r" b="b"/>
            <a:pathLst>
              <a:path w="630238" h="857644">
                <a:moveTo>
                  <a:pt x="0" y="0"/>
                </a:moveTo>
                <a:lnTo>
                  <a:pt x="630238" y="0"/>
                </a:lnTo>
                <a:lnTo>
                  <a:pt x="630238" y="857644"/>
                </a:lnTo>
                <a:lnTo>
                  <a:pt x="0" y="8576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582635" y="9322535"/>
            <a:ext cx="1518918" cy="597626"/>
          </a:xfrm>
          <a:custGeom>
            <a:avLst/>
            <a:gdLst/>
            <a:ahLst/>
            <a:cxnLst/>
            <a:rect l="l" t="t" r="r" b="b"/>
            <a:pathLst>
              <a:path w="1518918" h="597626">
                <a:moveTo>
                  <a:pt x="0" y="0"/>
                </a:moveTo>
                <a:lnTo>
                  <a:pt x="1518918" y="0"/>
                </a:lnTo>
                <a:lnTo>
                  <a:pt x="1518918" y="597626"/>
                </a:lnTo>
                <a:lnTo>
                  <a:pt x="0" y="5976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0677" b="-22693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905294" y="4354506"/>
            <a:ext cx="4708011" cy="4708011"/>
          </a:xfrm>
          <a:custGeom>
            <a:avLst/>
            <a:gdLst/>
            <a:ahLst/>
            <a:cxnLst/>
            <a:rect l="l" t="t" r="r" b="b"/>
            <a:pathLst>
              <a:path w="4708011" h="4708011">
                <a:moveTo>
                  <a:pt x="0" y="0"/>
                </a:moveTo>
                <a:lnTo>
                  <a:pt x="4708012" y="0"/>
                </a:lnTo>
                <a:lnTo>
                  <a:pt x="4708012" y="4708011"/>
                </a:lnTo>
                <a:lnTo>
                  <a:pt x="0" y="47080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59453">
            <a:off x="15153161" y="-592324"/>
            <a:ext cx="3736209" cy="3763581"/>
          </a:xfrm>
          <a:custGeom>
            <a:avLst/>
            <a:gdLst/>
            <a:ahLst/>
            <a:cxnLst/>
            <a:rect l="l" t="t" r="r" b="b"/>
            <a:pathLst>
              <a:path w="3736209" h="3763581">
                <a:moveTo>
                  <a:pt x="0" y="0"/>
                </a:moveTo>
                <a:lnTo>
                  <a:pt x="3736209" y="0"/>
                </a:lnTo>
                <a:lnTo>
                  <a:pt x="3736209" y="3763581"/>
                </a:lnTo>
                <a:lnTo>
                  <a:pt x="0" y="376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3"/>
          <p:cNvSpPr/>
          <p:nvPr/>
        </p:nvSpPr>
        <p:spPr>
          <a:xfrm>
            <a:off x="-548123" y="3632726"/>
            <a:ext cx="1044649" cy="3230761"/>
          </a:xfrm>
          <a:custGeom>
            <a:avLst/>
            <a:gdLst/>
            <a:ahLst/>
            <a:cxnLst/>
            <a:rect l="l" t="t" r="r" b="b"/>
            <a:pathLst>
              <a:path w="1044649" h="3230761">
                <a:moveTo>
                  <a:pt x="0" y="0"/>
                </a:moveTo>
                <a:lnTo>
                  <a:pt x="1044649" y="0"/>
                </a:lnTo>
                <a:lnTo>
                  <a:pt x="1044649" y="3230761"/>
                </a:lnTo>
                <a:lnTo>
                  <a:pt x="0" y="323076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7356" y="1691807"/>
            <a:ext cx="6935870" cy="913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78"/>
              </a:lnSpc>
            </a:pPr>
            <a:r>
              <a:rPr lang="en-US" sz="6434" b="1" dirty="0" err="1" smtClean="0">
                <a:solidFill>
                  <a:srgbClr val="1B131B"/>
                </a:solidFill>
                <a:latin typeface="Poppins Bold"/>
                <a:ea typeface="Poppins Bold"/>
                <a:cs typeface="Poppins Bold"/>
                <a:sym typeface="Poppins Bold"/>
              </a:rPr>
              <a:t>Conclusão</a:t>
            </a:r>
            <a:endParaRPr lang="en-US" sz="6434" b="1" dirty="0">
              <a:solidFill>
                <a:srgbClr val="1B131B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6143604" y="1785914"/>
            <a:ext cx="879984" cy="1094848"/>
          </a:xfrm>
          <a:custGeom>
            <a:avLst/>
            <a:gdLst/>
            <a:ahLst/>
            <a:cxnLst/>
            <a:rect l="l" t="t" r="r" b="b"/>
            <a:pathLst>
              <a:path w="879984" h="1094848">
                <a:moveTo>
                  <a:pt x="0" y="0"/>
                </a:moveTo>
                <a:lnTo>
                  <a:pt x="879984" y="0"/>
                </a:lnTo>
                <a:lnTo>
                  <a:pt x="879984" y="1094848"/>
                </a:lnTo>
                <a:lnTo>
                  <a:pt x="0" y="10948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754531" y="0"/>
            <a:ext cx="2533469" cy="10287000"/>
          </a:xfrm>
          <a:custGeom>
            <a:avLst/>
            <a:gdLst/>
            <a:ahLst/>
            <a:cxnLst/>
            <a:rect l="l" t="t" r="r" b="b"/>
            <a:pathLst>
              <a:path w="2533469" h="10287000">
                <a:moveTo>
                  <a:pt x="0" y="0"/>
                </a:moveTo>
                <a:lnTo>
                  <a:pt x="2533469" y="0"/>
                </a:lnTo>
                <a:lnTo>
                  <a:pt x="253346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l="-629125" t="-45430" b="-45430"/>
            </a:stretch>
          </a:blipFill>
        </p:spPr>
      </p:sp>
      <p:sp>
        <p:nvSpPr>
          <p:cNvPr id="5" name="Freeform 5"/>
          <p:cNvSpPr/>
          <p:nvPr/>
        </p:nvSpPr>
        <p:spPr>
          <a:xfrm rot="-8930791">
            <a:off x="-839405" y="7376510"/>
            <a:ext cx="3736209" cy="3763581"/>
          </a:xfrm>
          <a:custGeom>
            <a:avLst/>
            <a:gdLst/>
            <a:ahLst/>
            <a:cxnLst/>
            <a:rect l="l" t="t" r="r" b="b"/>
            <a:pathLst>
              <a:path w="3736209" h="3763581">
                <a:moveTo>
                  <a:pt x="0" y="0"/>
                </a:moveTo>
                <a:lnTo>
                  <a:pt x="3736210" y="0"/>
                </a:lnTo>
                <a:lnTo>
                  <a:pt x="3736210" y="3763580"/>
                </a:lnTo>
                <a:lnTo>
                  <a:pt x="0" y="37635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600906" y="3278181"/>
            <a:ext cx="9263379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359"/>
              </a:lnSpc>
            </a:pPr>
            <a:r>
              <a:rPr lang="en-US" sz="2799" dirty="0" err="1">
                <a:solidFill>
                  <a:srgbClr val="1D2F08"/>
                </a:solidFill>
                <a:latin typeface="Poppins"/>
                <a:ea typeface="Poppins"/>
                <a:cs typeface="Poppins"/>
                <a:sym typeface="Poppins"/>
              </a:rPr>
              <a:t>Texto</a:t>
            </a:r>
            <a:endParaRPr lang="en-US" sz="2799" dirty="0">
              <a:solidFill>
                <a:srgbClr val="1D2F0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359"/>
              </a:lnSpc>
            </a:pPr>
            <a:endParaRPr/>
          </a:p>
          <a:p>
            <a:pPr marL="337820" lvl="1" indent="-168910" algn="l">
              <a:lnSpc>
                <a:spcPts val="3359"/>
              </a:lnSpc>
            </a:pPr>
            <a:endParaRPr/>
          </a:p>
        </p:txBody>
      </p:sp>
      <p:sp>
        <p:nvSpPr>
          <p:cNvPr id="7" name="Freeform 7"/>
          <p:cNvSpPr/>
          <p:nvPr/>
        </p:nvSpPr>
        <p:spPr>
          <a:xfrm>
            <a:off x="16582635" y="9322535"/>
            <a:ext cx="1518918" cy="597626"/>
          </a:xfrm>
          <a:custGeom>
            <a:avLst/>
            <a:gdLst/>
            <a:ahLst/>
            <a:cxnLst/>
            <a:rect l="l" t="t" r="r" b="b"/>
            <a:pathLst>
              <a:path w="1518918" h="597626">
                <a:moveTo>
                  <a:pt x="0" y="0"/>
                </a:moveTo>
                <a:lnTo>
                  <a:pt x="1518918" y="0"/>
                </a:lnTo>
                <a:lnTo>
                  <a:pt x="1518918" y="597626"/>
                </a:lnTo>
                <a:lnTo>
                  <a:pt x="0" y="5976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0677" b="-22693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952397" y="9062517"/>
            <a:ext cx="630238" cy="857644"/>
          </a:xfrm>
          <a:custGeom>
            <a:avLst/>
            <a:gdLst/>
            <a:ahLst/>
            <a:cxnLst/>
            <a:rect l="l" t="t" r="r" b="b"/>
            <a:pathLst>
              <a:path w="630238" h="857644">
                <a:moveTo>
                  <a:pt x="0" y="0"/>
                </a:moveTo>
                <a:lnTo>
                  <a:pt x="630238" y="0"/>
                </a:lnTo>
                <a:lnTo>
                  <a:pt x="630238" y="857644"/>
                </a:lnTo>
                <a:lnTo>
                  <a:pt x="0" y="8576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905294" y="4354506"/>
            <a:ext cx="4708011" cy="4708011"/>
          </a:xfrm>
          <a:custGeom>
            <a:avLst/>
            <a:gdLst/>
            <a:ahLst/>
            <a:cxnLst/>
            <a:rect l="l" t="t" r="r" b="b"/>
            <a:pathLst>
              <a:path w="4708011" h="4708011">
                <a:moveTo>
                  <a:pt x="0" y="0"/>
                </a:moveTo>
                <a:lnTo>
                  <a:pt x="4708012" y="0"/>
                </a:lnTo>
                <a:lnTo>
                  <a:pt x="4708012" y="4708011"/>
                </a:lnTo>
                <a:lnTo>
                  <a:pt x="0" y="47080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59453">
            <a:off x="15153161" y="-592324"/>
            <a:ext cx="3736209" cy="3763581"/>
          </a:xfrm>
          <a:custGeom>
            <a:avLst/>
            <a:gdLst/>
            <a:ahLst/>
            <a:cxnLst/>
            <a:rect l="l" t="t" r="r" b="b"/>
            <a:pathLst>
              <a:path w="3736209" h="3763581">
                <a:moveTo>
                  <a:pt x="0" y="0"/>
                </a:moveTo>
                <a:lnTo>
                  <a:pt x="3736209" y="0"/>
                </a:lnTo>
                <a:lnTo>
                  <a:pt x="3736209" y="3763581"/>
                </a:lnTo>
                <a:lnTo>
                  <a:pt x="0" y="376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5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3"/>
          <p:cNvSpPr/>
          <p:nvPr/>
        </p:nvSpPr>
        <p:spPr>
          <a:xfrm>
            <a:off x="-548123" y="3632726"/>
            <a:ext cx="1044649" cy="3230761"/>
          </a:xfrm>
          <a:custGeom>
            <a:avLst/>
            <a:gdLst/>
            <a:ahLst/>
            <a:cxnLst/>
            <a:rect l="l" t="t" r="r" b="b"/>
            <a:pathLst>
              <a:path w="1044649" h="3230761">
                <a:moveTo>
                  <a:pt x="0" y="0"/>
                </a:moveTo>
                <a:lnTo>
                  <a:pt x="1044649" y="0"/>
                </a:lnTo>
                <a:lnTo>
                  <a:pt x="1044649" y="3230761"/>
                </a:lnTo>
                <a:lnTo>
                  <a:pt x="0" y="323076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343907" y="1028700"/>
            <a:ext cx="5202099" cy="980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78"/>
              </a:lnSpc>
            </a:pPr>
            <a:r>
              <a:rPr lang="en-US" sz="6434" b="1">
                <a:solidFill>
                  <a:srgbClr val="1B131B"/>
                </a:solidFill>
                <a:latin typeface="Poppins Bold"/>
                <a:ea typeface="Poppins Bold"/>
                <a:cs typeface="Poppins Bold"/>
                <a:sym typeface="Poppins Bold"/>
              </a:rPr>
              <a:t>Referências</a:t>
            </a:r>
          </a:p>
        </p:txBody>
      </p:sp>
      <p:sp>
        <p:nvSpPr>
          <p:cNvPr id="3" name="Freeform 3"/>
          <p:cNvSpPr/>
          <p:nvPr/>
        </p:nvSpPr>
        <p:spPr>
          <a:xfrm>
            <a:off x="11358578" y="1142972"/>
            <a:ext cx="879984" cy="1094848"/>
          </a:xfrm>
          <a:custGeom>
            <a:avLst/>
            <a:gdLst/>
            <a:ahLst/>
            <a:cxnLst/>
            <a:rect l="l" t="t" r="r" b="b"/>
            <a:pathLst>
              <a:path w="879984" h="1094848">
                <a:moveTo>
                  <a:pt x="0" y="0"/>
                </a:moveTo>
                <a:lnTo>
                  <a:pt x="879985" y="0"/>
                </a:lnTo>
                <a:lnTo>
                  <a:pt x="879985" y="1094848"/>
                </a:lnTo>
                <a:lnTo>
                  <a:pt x="0" y="10948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754531" y="0"/>
            <a:ext cx="2533469" cy="10287000"/>
          </a:xfrm>
          <a:custGeom>
            <a:avLst/>
            <a:gdLst/>
            <a:ahLst/>
            <a:cxnLst/>
            <a:rect l="l" t="t" r="r" b="b"/>
            <a:pathLst>
              <a:path w="2533469" h="10287000">
                <a:moveTo>
                  <a:pt x="0" y="0"/>
                </a:moveTo>
                <a:lnTo>
                  <a:pt x="2533469" y="0"/>
                </a:lnTo>
                <a:lnTo>
                  <a:pt x="253346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 l="-629125" t="-45430" b="-4543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582635" y="9322535"/>
            <a:ext cx="1518918" cy="597626"/>
          </a:xfrm>
          <a:custGeom>
            <a:avLst/>
            <a:gdLst/>
            <a:ahLst/>
            <a:cxnLst/>
            <a:rect l="l" t="t" r="r" b="b"/>
            <a:pathLst>
              <a:path w="1518918" h="597626">
                <a:moveTo>
                  <a:pt x="0" y="0"/>
                </a:moveTo>
                <a:lnTo>
                  <a:pt x="1518918" y="0"/>
                </a:lnTo>
                <a:lnTo>
                  <a:pt x="1518918" y="597626"/>
                </a:lnTo>
                <a:lnTo>
                  <a:pt x="0" y="5976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0677" b="-22693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952397" y="9062517"/>
            <a:ext cx="630238" cy="857644"/>
          </a:xfrm>
          <a:custGeom>
            <a:avLst/>
            <a:gdLst/>
            <a:ahLst/>
            <a:cxnLst/>
            <a:rect l="l" t="t" r="r" b="b"/>
            <a:pathLst>
              <a:path w="630238" h="857644">
                <a:moveTo>
                  <a:pt x="0" y="0"/>
                </a:moveTo>
                <a:lnTo>
                  <a:pt x="630238" y="0"/>
                </a:lnTo>
                <a:lnTo>
                  <a:pt x="630238" y="857644"/>
                </a:lnTo>
                <a:lnTo>
                  <a:pt x="0" y="8576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905294" y="4354506"/>
            <a:ext cx="4708011" cy="4708011"/>
          </a:xfrm>
          <a:custGeom>
            <a:avLst/>
            <a:gdLst/>
            <a:ahLst/>
            <a:cxnLst/>
            <a:rect l="l" t="t" r="r" b="b"/>
            <a:pathLst>
              <a:path w="4708011" h="4708011">
                <a:moveTo>
                  <a:pt x="0" y="0"/>
                </a:moveTo>
                <a:lnTo>
                  <a:pt x="4708012" y="0"/>
                </a:lnTo>
                <a:lnTo>
                  <a:pt x="4708012" y="4708011"/>
                </a:lnTo>
                <a:lnTo>
                  <a:pt x="0" y="47080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59453">
            <a:off x="15153161" y="-592324"/>
            <a:ext cx="3736209" cy="3763581"/>
          </a:xfrm>
          <a:custGeom>
            <a:avLst/>
            <a:gdLst/>
            <a:ahLst/>
            <a:cxnLst/>
            <a:rect l="l" t="t" r="r" b="b"/>
            <a:pathLst>
              <a:path w="3736209" h="3763581">
                <a:moveTo>
                  <a:pt x="0" y="0"/>
                </a:moveTo>
                <a:lnTo>
                  <a:pt x="3736209" y="0"/>
                </a:lnTo>
                <a:lnTo>
                  <a:pt x="3736209" y="3763581"/>
                </a:lnTo>
                <a:lnTo>
                  <a:pt x="0" y="376358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35000"/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3"/>
          <p:cNvSpPr/>
          <p:nvPr/>
        </p:nvSpPr>
        <p:spPr>
          <a:xfrm>
            <a:off x="-548123" y="3632726"/>
            <a:ext cx="1044649" cy="3230761"/>
          </a:xfrm>
          <a:custGeom>
            <a:avLst/>
            <a:gdLst/>
            <a:ahLst/>
            <a:cxnLst/>
            <a:rect l="l" t="t" r="r" b="b"/>
            <a:pathLst>
              <a:path w="1044649" h="3230761">
                <a:moveTo>
                  <a:pt x="0" y="0"/>
                </a:moveTo>
                <a:lnTo>
                  <a:pt x="1044649" y="0"/>
                </a:lnTo>
                <a:lnTo>
                  <a:pt x="1044649" y="3230761"/>
                </a:lnTo>
                <a:lnTo>
                  <a:pt x="0" y="323076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37</Words>
  <Application>Microsoft Office PowerPoint</Application>
  <PresentationFormat>Personalizar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3" baseType="lpstr">
      <vt:lpstr>Arial</vt:lpstr>
      <vt:lpstr>Poppins Bold</vt:lpstr>
      <vt:lpstr>Calibri</vt:lpstr>
      <vt:lpstr>Poppins</vt:lpstr>
      <vt:lpstr>Poppins Ultra-Bold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Cópia de Apresentação Erebio SUL- Mulheres Ciência e Livro didático</dc:title>
  <dc:creator>Lisieh</dc:creator>
  <cp:lastModifiedBy>LISI</cp:lastModifiedBy>
  <cp:revision>3</cp:revision>
  <dcterms:created xsi:type="dcterms:W3CDTF">2006-08-16T00:00:00Z</dcterms:created>
  <dcterms:modified xsi:type="dcterms:W3CDTF">2026-08-17T23:04:34Z</dcterms:modified>
  <dc:identifier>DAHSk4dKFjI</dc:identifier>
</cp:coreProperties>
</file>