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1506960" y="2404440"/>
            <a:ext cx="7766640" cy="763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6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1" name="Straight Connector 19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525">
              <a:solidFill>
                <a:srgbClr val="ffffff">
                  <a:lumMod val="75000"/>
                </a:srgb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2" name="Straight Connector 20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525">
              <a:solidFill>
                <a:srgbClr val="ffffff">
                  <a:lumMod val="85000"/>
                </a:srgb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Rectangle 23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4" name="Rectangle 2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" name="Isosceles Triangle 23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" name="Rectangle 2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" name="Rectangle 2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8" name="Rectangle 2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9" name="Isosceles Triangle 27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0" name="Isosceles Triangle 28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grpSp>
        <p:nvGrpSpPr>
          <p:cNvPr id="11" name="Group 6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sp>
          <p:nvSpPr>
            <p:cNvPr id="12" name="Straight Connector 31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525">
              <a:solidFill>
                <a:srgbClr val="ffffff">
                  <a:lumMod val="75000"/>
                </a:srgb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3" name="Straight Connector 20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525">
              <a:solidFill>
                <a:srgbClr val="ffffff">
                  <a:lumMod val="85000"/>
                </a:srgb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4" name="Rectangle 23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5" name="Rectangle 2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" name="Isosceles Triangle 2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" name="Rectangle 2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8" name="Rectangle 2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9" name="Rectangle 2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0" name="Isosceles Triangle 3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1" name="Isosceles Triangle 18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buNone/>
            </a:pPr>
            <a:r>
              <a:rPr b="0" lang="pt-BR" sz="5400" spc="-1" strike="noStrike">
                <a:solidFill>
                  <a:srgbClr val="b7e995"/>
                </a:solidFill>
                <a:latin typeface="Trebuchet MS"/>
              </a:rPr>
              <a:t>Clique para editar o título Mestre</a:t>
            </a:r>
            <a:endParaRPr b="0" lang="en-US" sz="54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1474794D-9585-4678-920C-ED1FFAE4127A}" type="datetime">
              <a:rPr b="0" lang="pt-BR" sz="900" spc="-1" strike="noStrike">
                <a:solidFill>
                  <a:srgbClr val="8b8b8b"/>
                </a:solidFill>
                <a:latin typeface="Trebuchet MS"/>
              </a:rPr>
              <a:t>17/10/23</a:t>
            </a:fld>
            <a:endParaRPr b="0" lang="pt-BR" sz="900" spc="-1" strike="noStrike">
              <a:latin typeface="Times New Roman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  <a:buNone/>
            </a:pPr>
            <a:fld id="{69781C18-F31C-47D7-86D2-95646A54854D}" type="slidenum">
              <a:rPr b="0" lang="pt-BR" sz="900" spc="-1" strike="noStrike">
                <a:solidFill>
                  <a:srgbClr val="b7e995"/>
                </a:solidFill>
                <a:latin typeface="Trebuchet MS"/>
              </a:rPr>
              <a:t>&lt;número&gt;</a:t>
            </a:fld>
            <a:endParaRPr b="0" lang="pt-BR" sz="900" spc="-1" strike="noStrike">
              <a:latin typeface="Times New Roman"/>
            </a:endParaRPr>
          </a:p>
        </p:txBody>
      </p:sp>
      <p:sp>
        <p:nvSpPr>
          <p:cNvPr id="2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404040"/>
                </a:solidFill>
                <a:latin typeface="Trebuchet MS"/>
              </a:rPr>
              <a:t>Clique para editar o formato do texto da estrutura de tópicos</a:t>
            </a: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Trebuchet MS"/>
              </a:rPr>
              <a:t>2.º nível da estrutura de tópicos</a:t>
            </a:r>
            <a:endParaRPr b="0" lang="en-US" sz="1400" spc="-1" strike="noStrike">
              <a:solidFill>
                <a:srgbClr val="40404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200" spc="-1" strike="noStrike">
                <a:solidFill>
                  <a:srgbClr val="404040"/>
                </a:solidFill>
                <a:latin typeface="Trebuchet MS"/>
              </a:rPr>
              <a:t>3.º nível da estrutura de tópicos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200" spc="-1" strike="noStrike">
                <a:solidFill>
                  <a:srgbClr val="404040"/>
                </a:solidFill>
                <a:latin typeface="Trebuchet MS"/>
              </a:rPr>
              <a:t>4.º nível da estrutura de tópicos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5.º nível da estrutura de tópicos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6.º nível da estrutura de tópicos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7.º nível da estrutura de tópicos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2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4" name="Imagem 9" descr=""/>
          <p:cNvPicPr/>
          <p:nvPr/>
        </p:nvPicPr>
        <p:blipFill>
          <a:blip r:embed="rId1"/>
          <a:stretch/>
        </p:blipFill>
        <p:spPr>
          <a:xfrm>
            <a:off x="1572120" y="0"/>
            <a:ext cx="8630280" cy="1783800"/>
          </a:xfrm>
          <a:prstGeom prst="rect">
            <a:avLst/>
          </a:prstGeom>
          <a:ln w="0">
            <a:noFill/>
          </a:ln>
        </p:spPr>
      </p:pic>
      <p:sp>
        <p:nvSpPr>
          <p:cNvPr id="65" name="CaixaDeTexto 10"/>
          <p:cNvSpPr/>
          <p:nvPr/>
        </p:nvSpPr>
        <p:spPr>
          <a:xfrm>
            <a:off x="2871360" y="2744280"/>
            <a:ext cx="644868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pt-BR" sz="4000" spc="-1" strike="noStrike">
                <a:solidFill>
                  <a:srgbClr val="000000"/>
                </a:solidFill>
                <a:latin typeface="Times New Roman"/>
              </a:rPr>
              <a:t>Título do trabalho</a:t>
            </a:r>
            <a:endParaRPr b="0" lang="pt-BR" sz="4000" spc="-1" strike="noStrike">
              <a:latin typeface="Arial"/>
            </a:endParaRPr>
          </a:p>
        </p:txBody>
      </p:sp>
      <p:sp>
        <p:nvSpPr>
          <p:cNvPr id="66" name="CaixaDeTexto 11"/>
          <p:cNvSpPr/>
          <p:nvPr/>
        </p:nvSpPr>
        <p:spPr>
          <a:xfrm>
            <a:off x="2438280" y="4812480"/>
            <a:ext cx="744300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</a:rPr>
              <a:t>Autores(as):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</a:rPr>
              <a:t>Instituição: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8" name="Imagem 9" descr=""/>
          <p:cNvPicPr/>
          <p:nvPr/>
        </p:nvPicPr>
        <p:blipFill>
          <a:blip r:embed="rId1"/>
          <a:stretch/>
        </p:blipFill>
        <p:spPr>
          <a:xfrm>
            <a:off x="162036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0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2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4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6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8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0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2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4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6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8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0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2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tângulo 13"/>
          <p:cNvSpPr/>
          <p:nvPr/>
        </p:nvSpPr>
        <p:spPr>
          <a:xfrm>
            <a:off x="0" y="5999760"/>
            <a:ext cx="1219176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4" name="Imagem 9" descr=""/>
          <p:cNvPicPr/>
          <p:nvPr/>
        </p:nvPicPr>
        <p:blipFill>
          <a:blip r:embed="rId1"/>
          <a:stretch/>
        </p:blipFill>
        <p:spPr>
          <a:xfrm>
            <a:off x="1476000" y="0"/>
            <a:ext cx="8630280" cy="178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b7e995"/>
      </a:accent1>
      <a:accent2>
        <a:srgbClr val="93de61"/>
      </a:accent2>
      <a:accent3>
        <a:srgbClr val="e6b91e"/>
      </a:accent3>
      <a:accent4>
        <a:srgbClr val="e76618"/>
      </a:accent4>
      <a:accent5>
        <a:srgbClr val="c42f1a"/>
      </a:accent5>
      <a:accent6>
        <a:srgbClr val="f2f2f2"/>
      </a:accent6>
      <a:hlink>
        <a:srgbClr val="c1df89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</TotalTime>
  <Application>LibreOffice/7.2.7.2$Windows_X86_64 LibreOffice_project/8d71d29d553c0f7dcbfa38fbfda25ee34cce99a2</Application>
  <AppVersion>15.0000</AppVersion>
  <Words>9</Words>
  <Paragraphs>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2023-10-09T18:02:54Z</dcterms:created>
  <dc:creator>Alessandra Konzen</dc:creator>
  <dc:description/>
  <dc:language>pt-BR</dc:language>
  <cp:lastModifiedBy/>
  <dcterms:modified xsi:type="dcterms:W3CDTF">2023-10-17T06:33:46Z</dcterms:modified>
  <cp:revision>3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15</vt:i4>
  </property>
</Properties>
</file>