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</p:sldIdLst>
  <p:sldSz cx="18288000" cy="10287000"/>
  <p:notesSz cx="6858000" cy="9144000"/>
  <p:embeddedFontLst>
    <p:embeddedFont>
      <p:font typeface="Open Sans" panose="020B0606030504020204" pitchFamily="34" charset="0"/>
      <p:regular r:id="rId8"/>
      <p:bold r:id="rId9"/>
      <p:italic r:id="rId10"/>
    </p:embeddedFont>
    <p:embeddedFont>
      <p:font typeface="Open Sans Bold" panose="020B0806030504020204" charset="0"/>
      <p:regular r:id="rId11"/>
      <p:bold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3B5CB2-8BAA-4F8B-9780-86687FB80960}" v="9" dt="2024-09-28T17:50:10.0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43" autoAdjust="0"/>
  </p:normalViewPr>
  <p:slideViewPr>
    <p:cSldViewPr>
      <p:cViewPr varScale="1">
        <p:scale>
          <a:sx n="43" d="100"/>
          <a:sy n="43" d="100"/>
        </p:scale>
        <p:origin x="93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5559880" y="4033222"/>
            <a:ext cx="7168240" cy="8742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dirty="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TÍTULO DO RESUMO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028700" y="5343323"/>
            <a:ext cx="16230600" cy="36519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 dirty="0">
                <a:latin typeface="Open Sans"/>
                <a:ea typeface="Open Sans"/>
                <a:cs typeface="Open Sans"/>
                <a:sym typeface="Open Sans"/>
              </a:rPr>
              <a:t>AUTORES E CO-AUTORES</a:t>
            </a:r>
          </a:p>
          <a:p>
            <a:pPr algn="ctr">
              <a:lnSpc>
                <a:spcPts val="4759"/>
              </a:lnSpc>
            </a:pPr>
            <a:r>
              <a:rPr lang="en-US" sz="3399" dirty="0">
                <a:latin typeface="Open Sans"/>
                <a:ea typeface="Open Sans"/>
                <a:cs typeface="Open Sans"/>
                <a:sym typeface="Open Sans"/>
              </a:rPr>
              <a:t>CURSO/INSTITUIÇÃO/CAMPUS</a:t>
            </a:r>
          </a:p>
          <a:p>
            <a:pPr algn="ctr">
              <a:lnSpc>
                <a:spcPts val="4759"/>
              </a:lnSpc>
            </a:pPr>
            <a:endParaRPr lang="en-US" sz="3399" dirty="0">
              <a:latin typeface="Open Sans"/>
              <a:ea typeface="Open Sans"/>
              <a:cs typeface="Open Sans"/>
              <a:sym typeface="Open Sans"/>
            </a:endParaRPr>
          </a:p>
          <a:p>
            <a:pPr algn="ctr">
              <a:lnSpc>
                <a:spcPts val="4759"/>
              </a:lnSpc>
            </a:pPr>
            <a:r>
              <a:rPr lang="en-US" sz="3399" dirty="0" err="1">
                <a:latin typeface="Open Sans"/>
                <a:ea typeface="Open Sans"/>
                <a:cs typeface="Open Sans"/>
                <a:sym typeface="Open Sans"/>
              </a:rPr>
              <a:t>Área</a:t>
            </a:r>
            <a:r>
              <a:rPr lang="en-US" sz="3399" dirty="0">
                <a:latin typeface="Open Sans"/>
                <a:ea typeface="Open Sans"/>
                <a:cs typeface="Open Sans"/>
                <a:sym typeface="Open Sans"/>
              </a:rPr>
              <a:t> do </a:t>
            </a:r>
            <a:r>
              <a:rPr lang="en-US" sz="3399" dirty="0" err="1">
                <a:latin typeface="Open Sans"/>
                <a:ea typeface="Open Sans"/>
                <a:cs typeface="Open Sans"/>
                <a:sym typeface="Open Sans"/>
              </a:rPr>
              <a:t>Conhecimento</a:t>
            </a:r>
            <a:r>
              <a:rPr lang="en-US" sz="3399" dirty="0">
                <a:latin typeface="Open Sans"/>
                <a:ea typeface="Open Sans"/>
                <a:cs typeface="Open Sans"/>
                <a:sym typeface="Open Sans"/>
              </a:rPr>
              <a:t>:</a:t>
            </a:r>
          </a:p>
          <a:p>
            <a:pPr algn="ctr">
              <a:lnSpc>
                <a:spcPts val="4759"/>
              </a:lnSpc>
            </a:pPr>
            <a:r>
              <a:rPr lang="en-US" sz="3399" dirty="0" err="1">
                <a:latin typeface="Open Sans"/>
                <a:ea typeface="Open Sans"/>
                <a:cs typeface="Open Sans"/>
                <a:sym typeface="Open Sans"/>
              </a:rPr>
              <a:t>Origem</a:t>
            </a:r>
            <a:r>
              <a:rPr lang="en-US" sz="3399" dirty="0">
                <a:latin typeface="Open Sans"/>
                <a:ea typeface="Open Sans"/>
                <a:cs typeface="Open Sans"/>
                <a:sym typeface="Open Sans"/>
              </a:rPr>
              <a:t>:</a:t>
            </a:r>
          </a:p>
          <a:p>
            <a:pPr algn="ctr">
              <a:lnSpc>
                <a:spcPts val="4759"/>
              </a:lnSpc>
            </a:pPr>
            <a:endParaRPr lang="en-US" sz="3399" dirty="0">
              <a:solidFill>
                <a:srgbClr val="47474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1E4A5056-AD2B-D567-7777-4EB620FB8A1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23232"/>
            <a:ext cx="18288000" cy="10348332"/>
            <a:chOff x="0" y="-23232"/>
            <a:chExt cx="18288000" cy="10348332"/>
          </a:xfrm>
        </p:grpSpPr>
        <p:pic>
          <p:nvPicPr>
            <p:cNvPr id="6" name="Imagem 5" descr="Uma imagem contendo Texto&#10;&#10;Descrição gerada automaticamente">
              <a:extLst>
                <a:ext uri="{FF2B5EF4-FFF2-40B4-BE49-F238E27FC236}">
                  <a16:creationId xmlns:a16="http://schemas.microsoft.com/office/drawing/2014/main" id="{FA2E6EC8-7E03-9AB2-AE35-682E70F3DA5D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3232"/>
              <a:ext cx="18288000" cy="2871731"/>
            </a:xfrm>
            <a:prstGeom prst="rect">
              <a:avLst/>
            </a:prstGeom>
          </p:spPr>
        </p:pic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6970A097-E70F-E753-6A99-69F3805ED61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9574035"/>
              <a:ext cx="18288000" cy="751065"/>
            </a:xfrm>
            <a:prstGeom prst="rect">
              <a:avLst/>
            </a:prstGeom>
            <a:solidFill>
              <a:srgbClr val="CC6600"/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5559880" y="3238424"/>
            <a:ext cx="7168240" cy="8742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dirty="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INTRODUÇÃO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581150" y="5376777"/>
            <a:ext cx="15125700" cy="30364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APRESENTAR A CONTEXTUALIZAÇÃO, OBJETIVOS E JUSTIFICATIVA DO ESTUDO </a:t>
            </a:r>
          </a:p>
          <a:p>
            <a:pPr algn="ctr">
              <a:lnSpc>
                <a:spcPts val="4759"/>
              </a:lnSpc>
            </a:pPr>
            <a:r>
              <a:rPr lang="en-US" sz="3399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(</a:t>
            </a:r>
            <a:r>
              <a:rPr lang="en-US" sz="3399" dirty="0" err="1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Podem</a:t>
            </a:r>
            <a:r>
              <a:rPr lang="en-US" sz="3399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 ser </a:t>
            </a:r>
            <a:r>
              <a:rPr lang="en-US" sz="3399" dirty="0" err="1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utilizados</a:t>
            </a:r>
            <a:r>
              <a:rPr lang="en-US" sz="3399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3399" dirty="0" err="1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mais</a:t>
            </a:r>
            <a:r>
              <a:rPr lang="en-US" sz="3399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 slides </a:t>
            </a:r>
            <a:r>
              <a:rPr lang="en-US" sz="3399" dirty="0" err="1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considerando</a:t>
            </a:r>
            <a:r>
              <a:rPr lang="en-US" sz="3399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 o tempo de </a:t>
            </a:r>
            <a:r>
              <a:rPr lang="en-US" sz="3399" dirty="0" err="1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apresentação</a:t>
            </a:r>
            <a:r>
              <a:rPr lang="en-US" sz="3399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3399" dirty="0" err="1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proposto</a:t>
            </a:r>
            <a:r>
              <a:rPr lang="en-US" sz="3399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 no campus)</a:t>
            </a:r>
          </a:p>
          <a:p>
            <a:pPr algn="ctr">
              <a:lnSpc>
                <a:spcPts val="4759"/>
              </a:lnSpc>
            </a:pPr>
            <a:endParaRPr lang="en-US" sz="3399" dirty="0">
              <a:solidFill>
                <a:srgbClr val="47474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8D9CDCCE-F765-1821-25F1-F9327D9EA36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23232"/>
            <a:ext cx="18288000" cy="10348332"/>
            <a:chOff x="0" y="-23232"/>
            <a:chExt cx="18288000" cy="10348332"/>
          </a:xfrm>
        </p:grpSpPr>
        <p:pic>
          <p:nvPicPr>
            <p:cNvPr id="6" name="Imagem 5" descr="Uma imagem contendo Texto&#10;&#10;Descrição gerada automaticamente">
              <a:extLst>
                <a:ext uri="{FF2B5EF4-FFF2-40B4-BE49-F238E27FC236}">
                  <a16:creationId xmlns:a16="http://schemas.microsoft.com/office/drawing/2014/main" id="{FA2E6EC8-7E03-9AB2-AE35-682E70F3DA5D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3232"/>
              <a:ext cx="18288000" cy="2871731"/>
            </a:xfrm>
            <a:prstGeom prst="rect">
              <a:avLst/>
            </a:prstGeom>
          </p:spPr>
        </p:pic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6970A097-E70F-E753-6A99-69F3805ED61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9574035"/>
              <a:ext cx="18288000" cy="751065"/>
            </a:xfrm>
            <a:prstGeom prst="rect">
              <a:avLst/>
            </a:prstGeom>
            <a:solidFill>
              <a:srgbClr val="CC6600"/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800739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4114800" y="3306585"/>
            <a:ext cx="9375320" cy="8742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dirty="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METODOLOGIA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581150" y="5376777"/>
            <a:ext cx="15125700" cy="1189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DESCREVER COMO FOI REALIZADO O ESTUDO</a:t>
            </a:r>
          </a:p>
          <a:p>
            <a:pPr algn="ctr">
              <a:lnSpc>
                <a:spcPts val="4759"/>
              </a:lnSpc>
            </a:pPr>
            <a:endParaRPr lang="en-US" sz="3399" dirty="0">
              <a:solidFill>
                <a:srgbClr val="47474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A3039414-9D7E-10FD-052B-B2A752D7734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23232"/>
            <a:ext cx="18288000" cy="10348332"/>
            <a:chOff x="0" y="-23232"/>
            <a:chExt cx="18288000" cy="10348332"/>
          </a:xfrm>
        </p:grpSpPr>
        <p:pic>
          <p:nvPicPr>
            <p:cNvPr id="6" name="Imagem 5" descr="Uma imagem contendo Texto&#10;&#10;Descrição gerada automaticamente">
              <a:extLst>
                <a:ext uri="{FF2B5EF4-FFF2-40B4-BE49-F238E27FC236}">
                  <a16:creationId xmlns:a16="http://schemas.microsoft.com/office/drawing/2014/main" id="{FA2E6EC8-7E03-9AB2-AE35-682E70F3DA5D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3232"/>
              <a:ext cx="18288000" cy="2871731"/>
            </a:xfrm>
            <a:prstGeom prst="rect">
              <a:avLst/>
            </a:prstGeom>
          </p:spPr>
        </p:pic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6970A097-E70F-E753-6A99-69F3805ED61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9574035"/>
              <a:ext cx="18288000" cy="751065"/>
            </a:xfrm>
            <a:prstGeom prst="rect">
              <a:avLst/>
            </a:prstGeom>
            <a:solidFill>
              <a:srgbClr val="CC6600"/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2331923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4340680" y="3306585"/>
            <a:ext cx="9375320" cy="8742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dirty="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RESULTADOS E DISCUSSÕES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581150" y="5376777"/>
            <a:ext cx="15125700" cy="1189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RELATAR OS RESULTADOS IDENTIFICADOS</a:t>
            </a:r>
          </a:p>
          <a:p>
            <a:pPr algn="ctr">
              <a:lnSpc>
                <a:spcPts val="4759"/>
              </a:lnSpc>
            </a:pPr>
            <a:endParaRPr lang="en-US" sz="3399" dirty="0">
              <a:solidFill>
                <a:srgbClr val="47474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3ADBA0B3-FADB-923D-DD64-D84B3DD7814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23232"/>
            <a:ext cx="18288000" cy="10348332"/>
            <a:chOff x="0" y="-23232"/>
            <a:chExt cx="18288000" cy="10348332"/>
          </a:xfrm>
        </p:grpSpPr>
        <p:pic>
          <p:nvPicPr>
            <p:cNvPr id="6" name="Imagem 5" descr="Uma imagem contendo Texto&#10;&#10;Descrição gerada automaticamente">
              <a:extLst>
                <a:ext uri="{FF2B5EF4-FFF2-40B4-BE49-F238E27FC236}">
                  <a16:creationId xmlns:a16="http://schemas.microsoft.com/office/drawing/2014/main" id="{FA2E6EC8-7E03-9AB2-AE35-682E70F3DA5D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3232"/>
              <a:ext cx="18288000" cy="2871731"/>
            </a:xfrm>
            <a:prstGeom prst="rect">
              <a:avLst/>
            </a:prstGeom>
          </p:spPr>
        </p:pic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6970A097-E70F-E753-6A99-69F3805ED61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9574035"/>
              <a:ext cx="18288000" cy="751065"/>
            </a:xfrm>
            <a:prstGeom prst="rect">
              <a:avLst/>
            </a:prstGeom>
            <a:solidFill>
              <a:srgbClr val="CC6600"/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035671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743200" y="3238424"/>
            <a:ext cx="12801600" cy="8742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dirty="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CONCLUSÕES/CONSIDERAÇÕES FINAIS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581150" y="5376777"/>
            <a:ext cx="15125700" cy="11897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APRESENTAR REFLEXÕES REALIZADAS A PARTIR DO ESTUDO</a:t>
            </a:r>
          </a:p>
          <a:p>
            <a:pPr algn="ctr">
              <a:lnSpc>
                <a:spcPts val="4759"/>
              </a:lnSpc>
            </a:pPr>
            <a:endParaRPr lang="en-US" sz="3399" dirty="0">
              <a:solidFill>
                <a:srgbClr val="47474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1DFCFD14-BFE6-FAE4-45D1-75786F24FAC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23232"/>
            <a:ext cx="18288000" cy="10348332"/>
            <a:chOff x="0" y="-23232"/>
            <a:chExt cx="18288000" cy="10348332"/>
          </a:xfrm>
        </p:grpSpPr>
        <p:pic>
          <p:nvPicPr>
            <p:cNvPr id="6" name="Imagem 5" descr="Uma imagem contendo Texto&#10;&#10;Descrição gerada automaticamente">
              <a:extLst>
                <a:ext uri="{FF2B5EF4-FFF2-40B4-BE49-F238E27FC236}">
                  <a16:creationId xmlns:a16="http://schemas.microsoft.com/office/drawing/2014/main" id="{FA2E6EC8-7E03-9AB2-AE35-682E70F3DA5D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3232"/>
              <a:ext cx="18288000" cy="2871731"/>
            </a:xfrm>
            <a:prstGeom prst="rect">
              <a:avLst/>
            </a:prstGeom>
          </p:spPr>
        </p:pic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6970A097-E70F-E753-6A99-69F3805ED61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9574035"/>
              <a:ext cx="18288000" cy="751065"/>
            </a:xfrm>
            <a:prstGeom prst="rect">
              <a:avLst/>
            </a:prstGeom>
            <a:solidFill>
              <a:srgbClr val="CC6600"/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837555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2743200" y="3238424"/>
            <a:ext cx="12801600" cy="8742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dirty="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REFERÊNCIAS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1581150" y="5376777"/>
            <a:ext cx="15125700" cy="24208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 dirty="0">
                <a:solidFill>
                  <a:schemeClr val="bg1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MESMO QUE NO RESUMO NÃO TENHA REFERÊNCIAS,  CASO OS AUTORES ENTENDEREM PERTINENTE PODEM CONTEMPLAR OS REFERENCIAIS UTILIZADOS PARA O ESTUDO NESTA PARTE</a:t>
            </a:r>
          </a:p>
          <a:p>
            <a:pPr algn="ctr">
              <a:lnSpc>
                <a:spcPts val="4759"/>
              </a:lnSpc>
            </a:pPr>
            <a:endParaRPr lang="en-US" sz="3399" dirty="0">
              <a:solidFill>
                <a:srgbClr val="47474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45A6A3AB-A481-1423-FA79-D7F665BE9635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23232"/>
            <a:ext cx="18288000" cy="10348332"/>
            <a:chOff x="0" y="-23232"/>
            <a:chExt cx="18288000" cy="10348332"/>
          </a:xfrm>
        </p:grpSpPr>
        <p:pic>
          <p:nvPicPr>
            <p:cNvPr id="6" name="Imagem 5" descr="Uma imagem contendo Texto&#10;&#10;Descrição gerada automaticamente">
              <a:extLst>
                <a:ext uri="{FF2B5EF4-FFF2-40B4-BE49-F238E27FC236}">
                  <a16:creationId xmlns:a16="http://schemas.microsoft.com/office/drawing/2014/main" id="{FA2E6EC8-7E03-9AB2-AE35-682E70F3DA5D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23232"/>
              <a:ext cx="18288000" cy="2871731"/>
            </a:xfrm>
            <a:prstGeom prst="rect">
              <a:avLst/>
            </a:prstGeom>
          </p:spPr>
        </p:pic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6970A097-E70F-E753-6A99-69F3805ED61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9574035"/>
              <a:ext cx="18288000" cy="751065"/>
            </a:xfrm>
            <a:prstGeom prst="rect">
              <a:avLst/>
            </a:prstGeom>
            <a:solidFill>
              <a:srgbClr val="CC6600"/>
            </a:solidFill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852221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91</Words>
  <Application>Microsoft Office PowerPoint</Application>
  <PresentationFormat>Personalizar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Calibri</vt:lpstr>
      <vt:lpstr>Open Sans Bold</vt:lpstr>
      <vt:lpstr>Open Sans</vt:lpstr>
      <vt:lpstr>Arial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Cópia de Identificação</dc:title>
  <dc:creator>Fabiane de Andrade Leite</dc:creator>
  <cp:lastModifiedBy>Fabiane de Andrade Leite</cp:lastModifiedBy>
  <cp:revision>4</cp:revision>
  <dcterms:created xsi:type="dcterms:W3CDTF">2006-08-16T00:00:00Z</dcterms:created>
  <dcterms:modified xsi:type="dcterms:W3CDTF">2024-09-29T21:29:30Z</dcterms:modified>
  <dc:identifier>DAGMo6uLLgA</dc:identifier>
</cp:coreProperties>
</file>