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36004500"/>
  <p:notesSz cx="6858000" cy="9144000"/>
  <p:defaultTextStyle>
    <a:defPPr>
      <a:defRPr lang="pt-BR"/>
    </a:defPPr>
    <a:lvl1pPr marL="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453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0906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6359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1812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7265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2718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68171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3624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259ED5-D1F6-4E20-A7EC-C7969C9D58A8}" v="15" dt="2024-09-28T18:13:54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" d="100"/>
          <a:sy n="12" d="100"/>
        </p:scale>
        <p:origin x="2562" y="246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ane de Andrade Leite" userId="41c90a919e613bd6" providerId="LiveId" clId="{A7259ED5-D1F6-4E20-A7EC-C7969C9D58A8}"/>
    <pc:docChg chg="undo custSel modSld">
      <pc:chgData name="Fabiane de Andrade Leite" userId="41c90a919e613bd6" providerId="LiveId" clId="{A7259ED5-D1F6-4E20-A7EC-C7969C9D58A8}" dt="2024-09-28T18:15:01.579" v="641" actId="20577"/>
      <pc:docMkLst>
        <pc:docMk/>
      </pc:docMkLst>
      <pc:sldChg chg="addSp delSp modSp mod">
        <pc:chgData name="Fabiane de Andrade Leite" userId="41c90a919e613bd6" providerId="LiveId" clId="{A7259ED5-D1F6-4E20-A7EC-C7969C9D58A8}" dt="2024-09-28T18:15:01.579" v="641" actId="20577"/>
        <pc:sldMkLst>
          <pc:docMk/>
          <pc:sldMk cId="2606403904" sldId="256"/>
        </pc:sldMkLst>
        <pc:spChg chg="del mod">
          <ac:chgData name="Fabiane de Andrade Leite" userId="41c90a919e613bd6" providerId="LiveId" clId="{A7259ED5-D1F6-4E20-A7EC-C7969C9D58A8}" dt="2024-09-28T18:03:29.287" v="201" actId="478"/>
          <ac:spMkLst>
            <pc:docMk/>
            <pc:sldMk cId="2606403904" sldId="256"/>
            <ac:spMk id="2" creationId="{00000000-0000-0000-0000-000000000000}"/>
          </ac:spMkLst>
        </pc:spChg>
        <pc:spChg chg="mod">
          <ac:chgData name="Fabiane de Andrade Leite" userId="41c90a919e613bd6" providerId="LiveId" clId="{A7259ED5-D1F6-4E20-A7EC-C7969C9D58A8}" dt="2024-09-28T18:14:43.509" v="629" actId="1076"/>
          <ac:spMkLst>
            <pc:docMk/>
            <pc:sldMk cId="2606403904" sldId="256"/>
            <ac:spMk id="3" creationId="{00000000-0000-0000-0000-000000000000}"/>
          </ac:spMkLst>
        </pc:spChg>
        <pc:spChg chg="del">
          <ac:chgData name="Fabiane de Andrade Leite" userId="41c90a919e613bd6" providerId="LiveId" clId="{A7259ED5-D1F6-4E20-A7EC-C7969C9D58A8}" dt="2024-09-28T18:08:57.380" v="458" actId="478"/>
          <ac:spMkLst>
            <pc:docMk/>
            <pc:sldMk cId="2606403904" sldId="256"/>
            <ac:spMk id="4" creationId="{00000000-0000-0000-0000-000000000000}"/>
          </ac:spMkLst>
        </pc:spChg>
        <pc:spChg chg="mod">
          <ac:chgData name="Fabiane de Andrade Leite" userId="41c90a919e613bd6" providerId="LiveId" clId="{A7259ED5-D1F6-4E20-A7EC-C7969C9D58A8}" dt="2024-09-28T18:14:55.587" v="634" actId="1037"/>
          <ac:spMkLst>
            <pc:docMk/>
            <pc:sldMk cId="2606403904" sldId="256"/>
            <ac:spMk id="7" creationId="{00000000-0000-0000-0000-000000000000}"/>
          </ac:spMkLst>
        </pc:spChg>
        <pc:spChg chg="mod">
          <ac:chgData name="Fabiane de Andrade Leite" userId="41c90a919e613bd6" providerId="LiveId" clId="{A7259ED5-D1F6-4E20-A7EC-C7969C9D58A8}" dt="2024-09-28T18:15:01.579" v="641" actId="20577"/>
          <ac:spMkLst>
            <pc:docMk/>
            <pc:sldMk cId="2606403904" sldId="256"/>
            <ac:spMk id="8" creationId="{00000000-0000-0000-0000-000000000000}"/>
          </ac:spMkLst>
        </pc:spChg>
        <pc:spChg chg="del mod">
          <ac:chgData name="Fabiane de Andrade Leite" userId="41c90a919e613bd6" providerId="LiveId" clId="{A7259ED5-D1F6-4E20-A7EC-C7969C9D58A8}" dt="2024-09-28T18:03:24.563" v="200" actId="478"/>
          <ac:spMkLst>
            <pc:docMk/>
            <pc:sldMk cId="2606403904" sldId="256"/>
            <ac:spMk id="10" creationId="{00000000-0000-0000-0000-000000000000}"/>
          </ac:spMkLst>
        </pc:spChg>
        <pc:spChg chg="add del mod">
          <ac:chgData name="Fabiane de Andrade Leite" userId="41c90a919e613bd6" providerId="LiveId" clId="{A7259ED5-D1F6-4E20-A7EC-C7969C9D58A8}" dt="2024-09-28T18:06:06.291" v="415" actId="478"/>
          <ac:spMkLst>
            <pc:docMk/>
            <pc:sldMk cId="2606403904" sldId="256"/>
            <ac:spMk id="11" creationId="{00000000-0000-0000-0000-000000000000}"/>
          </ac:spMkLst>
        </pc:spChg>
        <pc:spChg chg="mod">
          <ac:chgData name="Fabiane de Andrade Leite" userId="41c90a919e613bd6" providerId="LiveId" clId="{A7259ED5-D1F6-4E20-A7EC-C7969C9D58A8}" dt="2024-09-28T18:10:08.046" v="497" actId="1076"/>
          <ac:spMkLst>
            <pc:docMk/>
            <pc:sldMk cId="2606403904" sldId="256"/>
            <ac:spMk id="12" creationId="{00000000-0000-0000-0000-000000000000}"/>
          </ac:spMkLst>
        </pc:spChg>
        <pc:spChg chg="del">
          <ac:chgData name="Fabiane de Andrade Leite" userId="41c90a919e613bd6" providerId="LiveId" clId="{A7259ED5-D1F6-4E20-A7EC-C7969C9D58A8}" dt="2024-09-28T18:10:52.821" v="517" actId="478"/>
          <ac:spMkLst>
            <pc:docMk/>
            <pc:sldMk cId="2606403904" sldId="256"/>
            <ac:spMk id="13" creationId="{00000000-0000-0000-0000-000000000000}"/>
          </ac:spMkLst>
        </pc:spChg>
        <pc:spChg chg="del">
          <ac:chgData name="Fabiane de Andrade Leite" userId="41c90a919e613bd6" providerId="LiveId" clId="{A7259ED5-D1F6-4E20-A7EC-C7969C9D58A8}" dt="2024-09-28T18:08:22.729" v="453" actId="478"/>
          <ac:spMkLst>
            <pc:docMk/>
            <pc:sldMk cId="2606403904" sldId="256"/>
            <ac:spMk id="15" creationId="{00000000-0000-0000-0000-000000000000}"/>
          </ac:spMkLst>
        </pc:spChg>
        <pc:spChg chg="del">
          <ac:chgData name="Fabiane de Andrade Leite" userId="41c90a919e613bd6" providerId="LiveId" clId="{A7259ED5-D1F6-4E20-A7EC-C7969C9D58A8}" dt="2024-09-28T18:11:40.941" v="523" actId="478"/>
          <ac:spMkLst>
            <pc:docMk/>
            <pc:sldMk cId="2606403904" sldId="256"/>
            <ac:spMk id="17" creationId="{00000000-0000-0000-0000-000000000000}"/>
          </ac:spMkLst>
        </pc:spChg>
        <pc:spChg chg="del">
          <ac:chgData name="Fabiane de Andrade Leite" userId="41c90a919e613bd6" providerId="LiveId" clId="{A7259ED5-D1F6-4E20-A7EC-C7969C9D58A8}" dt="2024-09-28T18:12:05.178" v="537" actId="478"/>
          <ac:spMkLst>
            <pc:docMk/>
            <pc:sldMk cId="2606403904" sldId="256"/>
            <ac:spMk id="18" creationId="{00000000-0000-0000-0000-000000000000}"/>
          </ac:spMkLst>
        </pc:spChg>
        <pc:spChg chg="del">
          <ac:chgData name="Fabiane de Andrade Leite" userId="41c90a919e613bd6" providerId="LiveId" clId="{A7259ED5-D1F6-4E20-A7EC-C7969C9D58A8}" dt="2024-09-28T18:10:55.778" v="518" actId="478"/>
          <ac:spMkLst>
            <pc:docMk/>
            <pc:sldMk cId="2606403904" sldId="256"/>
            <ac:spMk id="19" creationId="{00000000-0000-0000-0000-000000000000}"/>
          </ac:spMkLst>
        </pc:spChg>
        <pc:spChg chg="del">
          <ac:chgData name="Fabiane de Andrade Leite" userId="41c90a919e613bd6" providerId="LiveId" clId="{A7259ED5-D1F6-4E20-A7EC-C7969C9D58A8}" dt="2024-09-28T18:09:42.760" v="494" actId="478"/>
          <ac:spMkLst>
            <pc:docMk/>
            <pc:sldMk cId="2606403904" sldId="256"/>
            <ac:spMk id="20" creationId="{00000000-0000-0000-0000-000000000000}"/>
          </ac:spMkLst>
        </pc:spChg>
        <pc:spChg chg="add mod">
          <ac:chgData name="Fabiane de Andrade Leite" userId="41c90a919e613bd6" providerId="LiveId" clId="{A7259ED5-D1F6-4E20-A7EC-C7969C9D58A8}" dt="2024-09-28T18:09:55.847" v="495" actId="1076"/>
          <ac:spMkLst>
            <pc:docMk/>
            <pc:sldMk cId="2606403904" sldId="256"/>
            <ac:spMk id="24" creationId="{6BA086AA-5237-EDD0-AE2C-4422033A610B}"/>
          </ac:spMkLst>
        </pc:spChg>
        <pc:spChg chg="add mod">
          <ac:chgData name="Fabiane de Andrade Leite" userId="41c90a919e613bd6" providerId="LiveId" clId="{A7259ED5-D1F6-4E20-A7EC-C7969C9D58A8}" dt="2024-09-28T18:09:55.847" v="495" actId="1076"/>
          <ac:spMkLst>
            <pc:docMk/>
            <pc:sldMk cId="2606403904" sldId="256"/>
            <ac:spMk id="25" creationId="{49977357-BB62-B04E-F994-1CA2E1FECEFB}"/>
          </ac:spMkLst>
        </pc:spChg>
        <pc:spChg chg="add mod">
          <ac:chgData name="Fabiane de Andrade Leite" userId="41c90a919e613bd6" providerId="LiveId" clId="{A7259ED5-D1F6-4E20-A7EC-C7969C9D58A8}" dt="2024-09-28T18:11:26.438" v="521" actId="1076"/>
          <ac:spMkLst>
            <pc:docMk/>
            <pc:sldMk cId="2606403904" sldId="256"/>
            <ac:spMk id="26" creationId="{97A7FAD4-4285-84C8-ECF5-1951FB262B62}"/>
          </ac:spMkLst>
        </pc:spChg>
        <pc:spChg chg="add mod">
          <ac:chgData name="Fabiane de Andrade Leite" userId="41c90a919e613bd6" providerId="LiveId" clId="{A7259ED5-D1F6-4E20-A7EC-C7969C9D58A8}" dt="2024-09-28T18:11:30.158" v="522" actId="1076"/>
          <ac:spMkLst>
            <pc:docMk/>
            <pc:sldMk cId="2606403904" sldId="256"/>
            <ac:spMk id="27" creationId="{EDDE5D0B-9A14-F672-6F5D-3D9F9A487F58}"/>
          </ac:spMkLst>
        </pc:spChg>
        <pc:spChg chg="add mod">
          <ac:chgData name="Fabiane de Andrade Leite" userId="41c90a919e613bd6" providerId="LiveId" clId="{A7259ED5-D1F6-4E20-A7EC-C7969C9D58A8}" dt="2024-09-28T18:10:17.750" v="499" actId="1076"/>
          <ac:spMkLst>
            <pc:docMk/>
            <pc:sldMk cId="2606403904" sldId="256"/>
            <ac:spMk id="28" creationId="{4BB92EA5-DDF7-480E-DDC8-19AF737ABEA0}"/>
          </ac:spMkLst>
        </pc:spChg>
        <pc:spChg chg="add mod">
          <ac:chgData name="Fabiane de Andrade Leite" userId="41c90a919e613bd6" providerId="LiveId" clId="{A7259ED5-D1F6-4E20-A7EC-C7969C9D58A8}" dt="2024-09-28T18:10:17.750" v="499" actId="1076"/>
          <ac:spMkLst>
            <pc:docMk/>
            <pc:sldMk cId="2606403904" sldId="256"/>
            <ac:spMk id="29" creationId="{6D378999-6B6D-847C-6A56-14E0FA0FAA30}"/>
          </ac:spMkLst>
        </pc:spChg>
        <pc:spChg chg="add mod">
          <ac:chgData name="Fabiane de Andrade Leite" userId="41c90a919e613bd6" providerId="LiveId" clId="{A7259ED5-D1F6-4E20-A7EC-C7969C9D58A8}" dt="2024-09-28T18:10:12.175" v="498" actId="1076"/>
          <ac:spMkLst>
            <pc:docMk/>
            <pc:sldMk cId="2606403904" sldId="256"/>
            <ac:spMk id="30" creationId="{0DF7A9B8-8E84-70C9-99DE-EC27EEF3BCEA}"/>
          </ac:spMkLst>
        </pc:spChg>
        <pc:spChg chg="add mod">
          <ac:chgData name="Fabiane de Andrade Leite" userId="41c90a919e613bd6" providerId="LiveId" clId="{A7259ED5-D1F6-4E20-A7EC-C7969C9D58A8}" dt="2024-09-28T18:10:20.903" v="500" actId="1076"/>
          <ac:spMkLst>
            <pc:docMk/>
            <pc:sldMk cId="2606403904" sldId="256"/>
            <ac:spMk id="31" creationId="{AAD060D9-71D8-C1F9-1807-B191CAD10F21}"/>
          </ac:spMkLst>
        </pc:spChg>
        <pc:spChg chg="add mod">
          <ac:chgData name="Fabiane de Andrade Leite" userId="41c90a919e613bd6" providerId="LiveId" clId="{A7259ED5-D1F6-4E20-A7EC-C7969C9D58A8}" dt="2024-09-28T18:10:33.952" v="502" actId="1076"/>
          <ac:spMkLst>
            <pc:docMk/>
            <pc:sldMk cId="2606403904" sldId="256"/>
            <ac:spMk id="32" creationId="{670E7A46-FEF4-6D46-B697-B5925688B108}"/>
          </ac:spMkLst>
        </pc:spChg>
        <pc:spChg chg="add mod">
          <ac:chgData name="Fabiane de Andrade Leite" userId="41c90a919e613bd6" providerId="LiveId" clId="{A7259ED5-D1F6-4E20-A7EC-C7969C9D58A8}" dt="2024-09-28T18:10:50.390" v="516" actId="1076"/>
          <ac:spMkLst>
            <pc:docMk/>
            <pc:sldMk cId="2606403904" sldId="256"/>
            <ac:spMk id="33" creationId="{1C95E878-F1B0-10F2-A42A-7AA3EAA5D9CA}"/>
          </ac:spMkLst>
        </pc:spChg>
        <pc:spChg chg="add mod">
          <ac:chgData name="Fabiane de Andrade Leite" userId="41c90a919e613bd6" providerId="LiveId" clId="{A7259ED5-D1F6-4E20-A7EC-C7969C9D58A8}" dt="2024-09-28T18:11:05.056" v="520" actId="1076"/>
          <ac:spMkLst>
            <pc:docMk/>
            <pc:sldMk cId="2606403904" sldId="256"/>
            <ac:spMk id="34" creationId="{445E52B0-BF54-14FD-60DD-1045A889E877}"/>
          </ac:spMkLst>
        </pc:spChg>
        <pc:spChg chg="add mod">
          <ac:chgData name="Fabiane de Andrade Leite" userId="41c90a919e613bd6" providerId="LiveId" clId="{A7259ED5-D1F6-4E20-A7EC-C7969C9D58A8}" dt="2024-09-28T18:11:55.271" v="525" actId="1076"/>
          <ac:spMkLst>
            <pc:docMk/>
            <pc:sldMk cId="2606403904" sldId="256"/>
            <ac:spMk id="35" creationId="{FDF626E9-4D3C-FF42-DCA9-21F0D0E9F5AC}"/>
          </ac:spMkLst>
        </pc:spChg>
        <pc:spChg chg="add mod">
          <ac:chgData name="Fabiane de Andrade Leite" userId="41c90a919e613bd6" providerId="LiveId" clId="{A7259ED5-D1F6-4E20-A7EC-C7969C9D58A8}" dt="2024-09-28T18:12:00.048" v="536" actId="20577"/>
          <ac:spMkLst>
            <pc:docMk/>
            <pc:sldMk cId="2606403904" sldId="256"/>
            <ac:spMk id="36" creationId="{1E2F0BFF-6B44-C0FB-34EF-D6EE0F7ECB90}"/>
          </ac:spMkLst>
        </pc:spChg>
        <pc:spChg chg="add mod">
          <ac:chgData name="Fabiane de Andrade Leite" userId="41c90a919e613bd6" providerId="LiveId" clId="{A7259ED5-D1F6-4E20-A7EC-C7969C9D58A8}" dt="2024-09-28T18:14:05.880" v="624" actId="20577"/>
          <ac:spMkLst>
            <pc:docMk/>
            <pc:sldMk cId="2606403904" sldId="256"/>
            <ac:spMk id="37" creationId="{3CD08D98-862B-C519-5924-372E5613A94F}"/>
          </ac:spMkLst>
        </pc:spChg>
        <pc:picChg chg="del">
          <ac:chgData name="Fabiane de Andrade Leite" userId="41c90a919e613bd6" providerId="LiveId" clId="{A7259ED5-D1F6-4E20-A7EC-C7969C9D58A8}" dt="2024-09-28T17:57:24.950" v="0" actId="478"/>
          <ac:picMkLst>
            <pc:docMk/>
            <pc:sldMk cId="2606403904" sldId="256"/>
            <ac:picMk id="5" creationId="{00000000-0000-0000-0000-000000000000}"/>
          </ac:picMkLst>
        </pc:picChg>
        <pc:picChg chg="del">
          <ac:chgData name="Fabiane de Andrade Leite" userId="41c90a919e613bd6" providerId="LiveId" clId="{A7259ED5-D1F6-4E20-A7EC-C7969C9D58A8}" dt="2024-09-28T17:57:39.649" v="11" actId="478"/>
          <ac:picMkLst>
            <pc:docMk/>
            <pc:sldMk cId="2606403904" sldId="256"/>
            <ac:picMk id="6" creationId="{00000000-0000-0000-0000-000000000000}"/>
          </ac:picMkLst>
        </pc:picChg>
        <pc:picChg chg="add del mod">
          <ac:chgData name="Fabiane de Andrade Leite" userId="41c90a919e613bd6" providerId="LiveId" clId="{A7259ED5-D1F6-4E20-A7EC-C7969C9D58A8}" dt="2024-09-28T17:58:43.091" v="17" actId="478"/>
          <ac:picMkLst>
            <pc:docMk/>
            <pc:sldMk cId="2606403904" sldId="256"/>
            <ac:picMk id="14" creationId="{A28834A7-8564-637B-3392-F0184DC427CD}"/>
          </ac:picMkLst>
        </pc:picChg>
        <pc:picChg chg="add del mod">
          <ac:chgData name="Fabiane de Andrade Leite" userId="41c90a919e613bd6" providerId="LiveId" clId="{A7259ED5-D1F6-4E20-A7EC-C7969C9D58A8}" dt="2024-09-28T18:00:04.399" v="35" actId="478"/>
          <ac:picMkLst>
            <pc:docMk/>
            <pc:sldMk cId="2606403904" sldId="256"/>
            <ac:picMk id="21" creationId="{9B4FB73F-16EF-F1DF-2FEF-CF5BF2036D05}"/>
          </ac:picMkLst>
        </pc:picChg>
        <pc:picChg chg="add mod">
          <ac:chgData name="Fabiane de Andrade Leite" userId="41c90a919e613bd6" providerId="LiveId" clId="{A7259ED5-D1F6-4E20-A7EC-C7969C9D58A8}" dt="2024-09-28T18:03:37.966" v="203" actId="14100"/>
          <ac:picMkLst>
            <pc:docMk/>
            <pc:sldMk cId="2606403904" sldId="256"/>
            <ac:picMk id="23" creationId="{6791A958-4762-AE4F-50C3-EA6A8D952E2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7D7B0-B5FF-47FB-8FAC-76213CC892D8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685800"/>
            <a:ext cx="3086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99716-AAC8-4BDF-8248-FAB6CA618B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859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4"/>
            <a:ext cx="27543443" cy="7717631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18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23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7567613"/>
            <a:ext cx="25833229" cy="1612868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7567613"/>
            <a:ext cx="76970870" cy="1612868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83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03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3136228"/>
            <a:ext cx="27543443" cy="7150894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5260246"/>
            <a:ext cx="27543443" cy="7875982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88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44105513"/>
            <a:ext cx="51402048" cy="124748925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44105513"/>
            <a:ext cx="51402051" cy="124748925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32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441850"/>
            <a:ext cx="2916364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3"/>
            <a:ext cx="14317416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3"/>
            <a:ext cx="14323040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03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768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60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433512"/>
            <a:ext cx="10660709" cy="6100763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5"/>
            <a:ext cx="18114764" cy="30728843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7534278"/>
            <a:ext cx="10660709" cy="2462808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71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0"/>
            <a:ext cx="19442430" cy="2975375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/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4"/>
            <a:ext cx="19442430" cy="4225526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30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441850"/>
            <a:ext cx="29163645" cy="6000750"/>
          </a:xfrm>
          <a:prstGeom prst="rect">
            <a:avLst/>
          </a:prstGeom>
        </p:spPr>
        <p:txBody>
          <a:bodyPr vert="horz" lIns="390906" tIns="195453" rIns="390906" bIns="195453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401053"/>
            <a:ext cx="29163645" cy="23761306"/>
          </a:xfrm>
          <a:prstGeom prst="rect">
            <a:avLst/>
          </a:prstGeom>
        </p:spPr>
        <p:txBody>
          <a:bodyPr vert="horz" lIns="390906" tIns="195453" rIns="390906" bIns="195453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5CC8D-DCA1-4112-9F08-953EC996D8D4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33370840"/>
            <a:ext cx="10261283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64026-0E6F-4DA8-AB37-AC8DC0178B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58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9060" rtl="0" eaLnBrk="1" latinLnBrk="0" hangingPunct="1">
        <a:spcBef>
          <a:spcPct val="0"/>
        </a:spcBef>
        <a:buNone/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5898" indent="-1465898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6111" indent="-1221581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85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538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976889" y="3624931"/>
            <a:ext cx="200713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28054" y="10715913"/>
            <a:ext cx="1465269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800" dirty="0">
                <a:latin typeface="+mj-lt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28054" y="5184826"/>
            <a:ext cx="31252643" cy="2185214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700" dirty="0"/>
              <a:t>AUTORES E CO-AUTORES</a:t>
            </a:r>
          </a:p>
          <a:p>
            <a:pPr algn="ctr"/>
            <a:r>
              <a:rPr lang="pt-BR" sz="6700" dirty="0"/>
              <a:t>Curso</a:t>
            </a:r>
            <a:r>
              <a:rPr lang="pt-BR" sz="6700"/>
              <a:t>/Instituição/CAMPUS</a:t>
            </a:r>
            <a:endParaRPr lang="pt-BR" sz="67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4779409" y="31828605"/>
            <a:ext cx="24073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81330" algn="l"/>
              </a:tabLst>
            </a:pPr>
            <a:r>
              <a:rPr lang="pt-PT" sz="60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Área do Conhecimento: </a:t>
            </a:r>
            <a:r>
              <a:rPr lang="pt-PT" sz="60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Informar a grande área do conhecimento do CNPq</a:t>
            </a:r>
            <a:endParaRPr lang="pt-BR" sz="6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481330" algn="l"/>
              </a:tabLst>
            </a:pPr>
            <a:r>
              <a:rPr lang="pt-PT" sz="60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Origem: </a:t>
            </a:r>
            <a:r>
              <a:rPr lang="pt-PT" sz="60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Informar se é Ensino, Pesquisa, Extensão ou Cultura.</a:t>
            </a:r>
            <a:endParaRPr lang="pt-BR" sz="6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481330" algn="l"/>
              </a:tabLst>
            </a:pPr>
            <a:r>
              <a:rPr lang="pt-PT" sz="60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Instituição Financiadora/Agradecimentos: </a:t>
            </a:r>
            <a:r>
              <a:rPr lang="pt-PT" sz="60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Informar nome e SIGLA</a:t>
            </a:r>
            <a:endParaRPr lang="pt-BR" sz="62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23" name="Imagem 22" descr="Uma imagem contendo Texto&#10;&#10;Descrição gerada automaticamente">
            <a:extLst>
              <a:ext uri="{FF2B5EF4-FFF2-40B4-BE49-F238E27FC236}">
                <a16:creationId xmlns:a16="http://schemas.microsoft.com/office/drawing/2014/main" id="{6791A958-4762-AE4F-50C3-EA6A8D952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187"/>
            <a:ext cx="32404050" cy="3261341"/>
          </a:xfrm>
          <a:prstGeom prst="rect">
            <a:avLst/>
          </a:prstGeom>
        </p:spPr>
      </p:pic>
      <p:sp>
        <p:nvSpPr>
          <p:cNvPr id="24" name="Retângulo 23">
            <a:extLst>
              <a:ext uri="{FF2B5EF4-FFF2-40B4-BE49-F238E27FC236}">
                <a16:creationId xmlns:a16="http://schemas.microsoft.com/office/drawing/2014/main" id="{6BA086AA-5237-EDD0-AE2C-4422033A610B}"/>
              </a:ext>
            </a:extLst>
          </p:cNvPr>
          <p:cNvSpPr>
            <a:spLocks/>
          </p:cNvSpPr>
          <p:nvPr/>
        </p:nvSpPr>
        <p:spPr>
          <a:xfrm>
            <a:off x="405390" y="9003323"/>
            <a:ext cx="14652695" cy="1321778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49977357-BB62-B04E-F994-1CA2E1FECEFB}"/>
              </a:ext>
            </a:extLst>
          </p:cNvPr>
          <p:cNvSpPr txBox="1"/>
          <p:nvPr/>
        </p:nvSpPr>
        <p:spPr>
          <a:xfrm>
            <a:off x="4779409" y="9003323"/>
            <a:ext cx="5904656" cy="1321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INTRODUÇÃO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97A7FAD4-4285-84C8-ECF5-1951FB262B62}"/>
              </a:ext>
            </a:extLst>
          </p:cNvPr>
          <p:cNvSpPr>
            <a:spLocks/>
          </p:cNvSpPr>
          <p:nvPr/>
        </p:nvSpPr>
        <p:spPr>
          <a:xfrm>
            <a:off x="405389" y="17926378"/>
            <a:ext cx="14652695" cy="1321778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EDDE5D0B-9A14-F672-6F5D-3D9F9A487F58}"/>
              </a:ext>
            </a:extLst>
          </p:cNvPr>
          <p:cNvSpPr txBox="1"/>
          <p:nvPr/>
        </p:nvSpPr>
        <p:spPr>
          <a:xfrm>
            <a:off x="4374017" y="18002250"/>
            <a:ext cx="671543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METODOLOGIA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4BB92EA5-DDF7-480E-DDC8-19AF737ABEA0}"/>
              </a:ext>
            </a:extLst>
          </p:cNvPr>
          <p:cNvSpPr>
            <a:spLocks/>
          </p:cNvSpPr>
          <p:nvPr/>
        </p:nvSpPr>
        <p:spPr>
          <a:xfrm>
            <a:off x="17228002" y="9044883"/>
            <a:ext cx="14652695" cy="1321778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6D378999-6B6D-847C-6A56-14E0FA0FAA30}"/>
              </a:ext>
            </a:extLst>
          </p:cNvPr>
          <p:cNvSpPr txBox="1"/>
          <p:nvPr/>
        </p:nvSpPr>
        <p:spPr>
          <a:xfrm>
            <a:off x="18847308" y="9197538"/>
            <a:ext cx="1234084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RESULTADOS E DISCUSSÕES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0DF7A9B8-8E84-70C9-99DE-EC27EEF3BCEA}"/>
              </a:ext>
            </a:extLst>
          </p:cNvPr>
          <p:cNvSpPr txBox="1"/>
          <p:nvPr/>
        </p:nvSpPr>
        <p:spPr>
          <a:xfrm>
            <a:off x="405389" y="19420233"/>
            <a:ext cx="1465269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800" dirty="0">
                <a:latin typeface="+mj-lt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AAD060D9-71D8-C1F9-1807-B191CAD10F21}"/>
              </a:ext>
            </a:extLst>
          </p:cNvPr>
          <p:cNvSpPr txBox="1"/>
          <p:nvPr/>
        </p:nvSpPr>
        <p:spPr>
          <a:xfrm>
            <a:off x="17228002" y="10776406"/>
            <a:ext cx="1465269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800" dirty="0">
                <a:latin typeface="+mj-lt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670E7A46-FEF4-6D46-B697-B5925688B108}"/>
              </a:ext>
            </a:extLst>
          </p:cNvPr>
          <p:cNvSpPr>
            <a:spLocks/>
          </p:cNvSpPr>
          <p:nvPr/>
        </p:nvSpPr>
        <p:spPr>
          <a:xfrm>
            <a:off x="17228002" y="17943425"/>
            <a:ext cx="14652695" cy="1321778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1C95E878-F1B0-10F2-A42A-7AA3EAA5D9CA}"/>
              </a:ext>
            </a:extLst>
          </p:cNvPr>
          <p:cNvSpPr txBox="1"/>
          <p:nvPr/>
        </p:nvSpPr>
        <p:spPr>
          <a:xfrm>
            <a:off x="21837224" y="18059938"/>
            <a:ext cx="636101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CONCLUSÕES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445E52B0-BF54-14FD-60DD-1045A889E877}"/>
              </a:ext>
            </a:extLst>
          </p:cNvPr>
          <p:cNvSpPr txBox="1"/>
          <p:nvPr/>
        </p:nvSpPr>
        <p:spPr>
          <a:xfrm>
            <a:off x="17345966" y="19440190"/>
            <a:ext cx="1465269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800" dirty="0">
                <a:latin typeface="+mj-lt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FDF626E9-4D3C-FF42-DCA9-21F0D0E9F5AC}"/>
              </a:ext>
            </a:extLst>
          </p:cNvPr>
          <p:cNvSpPr>
            <a:spLocks/>
          </p:cNvSpPr>
          <p:nvPr/>
        </p:nvSpPr>
        <p:spPr>
          <a:xfrm>
            <a:off x="17228002" y="26284629"/>
            <a:ext cx="14652695" cy="1321778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E2F0BFF-6B44-C0FB-34EF-D6EE0F7ECB90}"/>
              </a:ext>
            </a:extLst>
          </p:cNvPr>
          <p:cNvSpPr txBox="1"/>
          <p:nvPr/>
        </p:nvSpPr>
        <p:spPr>
          <a:xfrm>
            <a:off x="21837224" y="26401142"/>
            <a:ext cx="636101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REFERÊNCIAS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3CD08D98-862B-C519-5924-372E5613A94F}"/>
              </a:ext>
            </a:extLst>
          </p:cNvPr>
          <p:cNvSpPr txBox="1"/>
          <p:nvPr/>
        </p:nvSpPr>
        <p:spPr>
          <a:xfrm>
            <a:off x="17228001" y="27602497"/>
            <a:ext cx="1465269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800" dirty="0">
                <a:latin typeface="+mj-lt"/>
                <a:cs typeface="Times New Roman" panose="02020603050405020304" pitchFamily="18" charset="0"/>
              </a:rPr>
              <a:t>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26064039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55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Fabiane de Andrade Leite</cp:lastModifiedBy>
  <cp:revision>18</cp:revision>
  <dcterms:created xsi:type="dcterms:W3CDTF">2016-10-02T23:08:16Z</dcterms:created>
  <dcterms:modified xsi:type="dcterms:W3CDTF">2024-09-28T18:15:03Z</dcterms:modified>
</cp:coreProperties>
</file>