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7" r:id="rId3"/>
    <p:sldId id="265" r:id="rId4"/>
    <p:sldId id="266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DD88DB-FDA6-5B70-4A33-647E08886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8E0DDA-E39E-C06C-0841-AA3DA932D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EE2A76-973D-7F3B-598F-2C6039346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BEF99A-161D-6606-8F5C-A679FC4C3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D72BD8-C880-A4A9-C91A-3A24666C4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216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CB87C-D350-33AE-BD9E-8F41091C9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C8BEA2F-FAE1-49EA-C149-E1955AA1B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E45D52-F3F6-60F4-10E2-5BAA296D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5F936-DAE6-C103-1E86-0B0045659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083138-5438-ECAA-8EF6-05083A8ED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1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F84A95-F769-42A4-751C-6E52E02107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CF8384E-06C7-39F1-08B6-4EA90716A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DB3891-4E3F-CE51-2A77-A1E4FB7A9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213013-DC4D-B4D0-9476-BFB359A1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63D8E1-2EBF-2FA0-F4D4-1546CFF4B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68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61CE3-2246-ADAC-4A14-9074C6A98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770016-50FC-A81F-2255-771B94E9E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C64F66-736D-BF15-E192-5D73A0607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CAED45-264D-ECBE-3AC3-7F86D35E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72F233-C574-EF7A-D97C-2DBF292C6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76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E43E1-950F-B99E-8C30-ACB57EBB5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34ED56-06C8-4317-EEBD-58C66AEC7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995385-0081-A2B4-875C-5DB37742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5773FA-C9FC-7A23-F722-7097F1DC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2341DB-873D-7852-679A-CAC5ECDE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33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9ECDE-75DB-66F3-B359-4426CA8A1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FCFCA4-D6C7-16F1-B7A9-5C16759E1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B4A8E7-9107-FB7D-617B-4D23CE5C8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F8C370-AE77-F740-9ACC-9EA214BE9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DFAA6A8-EF8A-6E7A-AEAE-839FD71A1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0A6B5E-8678-472C-7BA3-32390CE8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72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105861-8C0E-B4E7-C1D2-80E171D6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8805102-8B03-E80B-437F-E8FC68E00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0968E22-D4B9-C816-267F-F3D6C2122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216FBED-CE68-E84C-9B1B-CD0FC0F9E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787E212-D17C-23F2-A85C-0E8B1D3248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60ECF86-8380-9BCF-65F0-EA7E6D6A7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B6CF255-F8A5-998F-D1AD-DC7AE2F4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CDCB757-20CC-B4BC-D948-BCEC9871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2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93D70-4BB9-95C1-9EF4-934F10C87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CDB9A40-076A-E2D1-037B-32E4C5F0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587F661-7DE0-AA9D-0BF5-1FCE3ADD1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D2FEF88-3FEF-D1DA-5AC1-AB9DE9DB1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43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765DAAA-41D3-8281-0955-0C8D1ED35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2BF1822-B830-F9AF-19CD-67BBA787D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C99CD06-5755-4A2C-15E4-B1B020D3B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20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1E91A-42C1-B029-BD8E-88958A56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CD1F42-42D0-2A77-F259-78968A024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824156F-4C6E-DD0D-696A-44CA4D8F4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8CB787-C1B5-4645-95B3-F9EA4684D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D79027B-74CC-1627-1F0E-A029D1B84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C4C9C8C-05B1-2DD8-81C5-A4EACD0C5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7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F0492-264E-C566-ECE1-DC284600A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4DBD6F0-B4FC-3D35-F132-ED5785800F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02BEE8D-AE87-8337-5BE7-37028B8F4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0E1F3A-A11C-8C15-14B1-7936DAB95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5E04CA-FC8A-7B9A-3931-696995DDD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ECA1E02-9FE2-A89F-A98B-9C0FD64D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17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175166F-105A-01BC-4E3A-48348963B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D2F4531-B0C4-2AC2-6B9F-7AABE4CB9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4EB147-583F-F390-E970-18C3B96C14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F2F7E-4246-4A1D-A240-4F2C38FEA7F6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F40392-05F6-E8F4-512E-A2A8775734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5D13C8-B334-545E-D6B8-5B80E08D3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83C78-0635-4086-8B21-9AAE2FE82D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64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8B9A666-73B5-469A-A00A-0A59E9D366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1" r="1048"/>
          <a:stretch/>
        </p:blipFill>
        <p:spPr>
          <a:xfrm>
            <a:off x="0" y="-37850"/>
            <a:ext cx="12064181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32B47C3-E009-4E05-A810-7CD2E3F299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0" t="25497" r="24384" b="29194"/>
          <a:stretch/>
        </p:blipFill>
        <p:spPr>
          <a:xfrm>
            <a:off x="10186219" y="483012"/>
            <a:ext cx="1280249" cy="11225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5791410-8AD8-45C9-A36F-436D479603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5" y="413518"/>
            <a:ext cx="1406492" cy="1192002"/>
          </a:xfrm>
          <a:prstGeom prst="rect">
            <a:avLst/>
          </a:prstGeom>
        </p:spPr>
      </p:pic>
      <p:sp>
        <p:nvSpPr>
          <p:cNvPr id="10" name="CaixaDeTexto 10">
            <a:extLst>
              <a:ext uri="{FF2B5EF4-FFF2-40B4-BE49-F238E27FC236}">
                <a16:creationId xmlns:a16="http://schemas.microsoft.com/office/drawing/2014/main" id="{4C9F340A-3FE9-436F-A7F2-E41E8B86BA8F}"/>
              </a:ext>
            </a:extLst>
          </p:cNvPr>
          <p:cNvSpPr/>
          <p:nvPr/>
        </p:nvSpPr>
        <p:spPr>
          <a:xfrm>
            <a:off x="2871660" y="905680"/>
            <a:ext cx="644868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0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40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0">
            <a:extLst>
              <a:ext uri="{FF2B5EF4-FFF2-40B4-BE49-F238E27FC236}">
                <a16:creationId xmlns:a16="http://schemas.microsoft.com/office/drawing/2014/main" id="{D1AC3AAF-C43E-4B2A-A394-D5A23CCEE0D3}"/>
              </a:ext>
            </a:extLst>
          </p:cNvPr>
          <p:cNvSpPr/>
          <p:nvPr/>
        </p:nvSpPr>
        <p:spPr>
          <a:xfrm>
            <a:off x="2618130" y="1897162"/>
            <a:ext cx="7405859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000" b="0" strike="noStrike" spc="-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SUBTÍTULO (SE HOUVER)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A4475AB-F40B-45EE-B3D1-E808F2969E98}"/>
              </a:ext>
            </a:extLst>
          </p:cNvPr>
          <p:cNvSpPr txBox="1"/>
          <p:nvPr/>
        </p:nvSpPr>
        <p:spPr>
          <a:xfrm>
            <a:off x="4465074" y="4725606"/>
            <a:ext cx="713699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da(o) Autor(a) (IES)</a:t>
            </a:r>
          </a:p>
          <a:p>
            <a:pPr algn="r">
              <a:spcBef>
                <a:spcPts val="0"/>
              </a:spcBef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da(o) Coautor(a) (IES)</a:t>
            </a:r>
          </a:p>
          <a:p>
            <a:pPr algn="r"/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da(o) Coautor(a) (IES)</a:t>
            </a:r>
          </a:p>
          <a:p>
            <a:pPr algn="r"/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da(o) Orientador(a) (IES)</a:t>
            </a:r>
          </a:p>
          <a:p>
            <a:pPr algn="r">
              <a:spcBef>
                <a:spcPts val="0"/>
              </a:spcBef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XXXX (PIBID/PRP/outro)</a:t>
            </a:r>
            <a:endParaRPr lang="pt-BR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E171AA9F-EB84-4B91-95B0-10C6C6EAD5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562" y="5317383"/>
            <a:ext cx="1423080" cy="999760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973250AC-6E75-44DF-8AC7-A18E603C13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78" y="5466257"/>
            <a:ext cx="1686775" cy="100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21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8B9A666-73B5-469A-A00A-0A59E9D366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1" r="1048"/>
          <a:stretch/>
        </p:blipFill>
        <p:spPr>
          <a:xfrm>
            <a:off x="0" y="0"/>
            <a:ext cx="12064181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32B47C3-E009-4E05-A810-7CD2E3F299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0" t="25497" r="24384" b="29194"/>
          <a:stretch/>
        </p:blipFill>
        <p:spPr>
          <a:xfrm>
            <a:off x="10186219" y="483012"/>
            <a:ext cx="1280249" cy="11225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5791410-8AD8-45C9-A36F-436D479603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5" y="413518"/>
            <a:ext cx="1406492" cy="1192002"/>
          </a:xfrm>
          <a:prstGeom prst="rect">
            <a:avLst/>
          </a:prstGeom>
        </p:spPr>
      </p:pic>
      <p:sp>
        <p:nvSpPr>
          <p:cNvPr id="10" name="CaixaDeTexto 10">
            <a:extLst>
              <a:ext uri="{FF2B5EF4-FFF2-40B4-BE49-F238E27FC236}">
                <a16:creationId xmlns:a16="http://schemas.microsoft.com/office/drawing/2014/main" id="{4C9F340A-3FE9-436F-A7F2-E41E8B86BA8F}"/>
              </a:ext>
            </a:extLst>
          </p:cNvPr>
          <p:cNvSpPr/>
          <p:nvPr/>
        </p:nvSpPr>
        <p:spPr>
          <a:xfrm>
            <a:off x="2780360" y="802653"/>
            <a:ext cx="644868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000" b="1" strike="noStrike" spc="-1" dirty="0">
                <a:solidFill>
                  <a:schemeClr val="accent6">
                    <a:lumMod val="50000"/>
                  </a:schemeClr>
                </a:solidFill>
                <a:latin typeface="Times New Roman"/>
              </a:rPr>
              <a:t>INTRODUÇÃO</a:t>
            </a:r>
            <a:endParaRPr lang="pt-BR" sz="4000" b="0" strike="noStrike" spc="-1" dirty="0">
              <a:solidFill>
                <a:schemeClr val="accent6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CA05FE-0400-4AE8-BAC3-400BB3F56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70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8B9A666-73B5-469A-A00A-0A59E9D366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1" r="1048"/>
          <a:stretch/>
        </p:blipFill>
        <p:spPr>
          <a:xfrm>
            <a:off x="0" y="0"/>
            <a:ext cx="12064181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32B47C3-E009-4E05-A810-7CD2E3F299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0" t="25497" r="24384" b="29194"/>
          <a:stretch/>
        </p:blipFill>
        <p:spPr>
          <a:xfrm>
            <a:off x="10186219" y="483012"/>
            <a:ext cx="1280249" cy="11225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5791410-8AD8-45C9-A36F-436D479603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5" y="413518"/>
            <a:ext cx="1406492" cy="1192002"/>
          </a:xfrm>
          <a:prstGeom prst="rect">
            <a:avLst/>
          </a:prstGeom>
        </p:spPr>
      </p:pic>
      <p:sp>
        <p:nvSpPr>
          <p:cNvPr id="10" name="CaixaDeTexto 10">
            <a:extLst>
              <a:ext uri="{FF2B5EF4-FFF2-40B4-BE49-F238E27FC236}">
                <a16:creationId xmlns:a16="http://schemas.microsoft.com/office/drawing/2014/main" id="{4C9F340A-3FE9-436F-A7F2-E41E8B86BA8F}"/>
              </a:ext>
            </a:extLst>
          </p:cNvPr>
          <p:cNvSpPr/>
          <p:nvPr/>
        </p:nvSpPr>
        <p:spPr>
          <a:xfrm>
            <a:off x="2780360" y="802653"/>
            <a:ext cx="644868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000" b="1" strike="noStrike" spc="-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2AF841-A391-4C81-8251-3D4D69668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94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8B9A666-73B5-469A-A00A-0A59E9D366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1" r="1048"/>
          <a:stretch/>
        </p:blipFill>
        <p:spPr>
          <a:xfrm>
            <a:off x="0" y="0"/>
            <a:ext cx="12064181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32B47C3-E009-4E05-A810-7CD2E3F299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0" t="25497" r="24384" b="29194"/>
          <a:stretch/>
        </p:blipFill>
        <p:spPr>
          <a:xfrm>
            <a:off x="10186219" y="483012"/>
            <a:ext cx="1280249" cy="11225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5791410-8AD8-45C9-A36F-436D479603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5" y="413518"/>
            <a:ext cx="1406492" cy="1192002"/>
          </a:xfrm>
          <a:prstGeom prst="rect">
            <a:avLst/>
          </a:prstGeom>
        </p:spPr>
      </p:pic>
      <p:sp>
        <p:nvSpPr>
          <p:cNvPr id="10" name="CaixaDeTexto 10">
            <a:extLst>
              <a:ext uri="{FF2B5EF4-FFF2-40B4-BE49-F238E27FC236}">
                <a16:creationId xmlns:a16="http://schemas.microsoft.com/office/drawing/2014/main" id="{4C9F340A-3FE9-436F-A7F2-E41E8B86BA8F}"/>
              </a:ext>
            </a:extLst>
          </p:cNvPr>
          <p:cNvSpPr/>
          <p:nvPr/>
        </p:nvSpPr>
        <p:spPr>
          <a:xfrm>
            <a:off x="2518344" y="531511"/>
            <a:ext cx="7245090" cy="13219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REFERENCIAL/DESCRIÇÃO DAS ATIVIDADES</a:t>
            </a:r>
            <a:endParaRPr lang="pt-BR" sz="4000" b="1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1F6CA35-9D32-4650-8F02-AC15E728D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03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8B9A666-73B5-469A-A00A-0A59E9D366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1" r="1048"/>
          <a:stretch/>
        </p:blipFill>
        <p:spPr>
          <a:xfrm>
            <a:off x="0" y="0"/>
            <a:ext cx="12064181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32B47C3-E009-4E05-A810-7CD2E3F299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0" t="25497" r="24384" b="29194"/>
          <a:stretch/>
        </p:blipFill>
        <p:spPr>
          <a:xfrm>
            <a:off x="10186219" y="483012"/>
            <a:ext cx="1280249" cy="11225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5791410-8AD8-45C9-A36F-436D479603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5" y="413518"/>
            <a:ext cx="1406492" cy="1192002"/>
          </a:xfrm>
          <a:prstGeom prst="rect">
            <a:avLst/>
          </a:prstGeom>
        </p:spPr>
      </p:pic>
      <p:sp>
        <p:nvSpPr>
          <p:cNvPr id="10" name="CaixaDeTexto 10">
            <a:extLst>
              <a:ext uri="{FF2B5EF4-FFF2-40B4-BE49-F238E27FC236}">
                <a16:creationId xmlns:a16="http://schemas.microsoft.com/office/drawing/2014/main" id="{4C9F340A-3FE9-436F-A7F2-E41E8B86BA8F}"/>
              </a:ext>
            </a:extLst>
          </p:cNvPr>
          <p:cNvSpPr/>
          <p:nvPr/>
        </p:nvSpPr>
        <p:spPr>
          <a:xfrm>
            <a:off x="2444604" y="723235"/>
            <a:ext cx="724509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pt-BR" sz="4000" b="1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1F6CA35-9D32-4650-8F02-AC15E728D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252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8B9A666-73B5-469A-A00A-0A59E9D366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1" r="1048"/>
          <a:stretch/>
        </p:blipFill>
        <p:spPr>
          <a:xfrm>
            <a:off x="0" y="0"/>
            <a:ext cx="12064181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32B47C3-E009-4E05-A810-7CD2E3F299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0" t="25497" r="24384" b="29194"/>
          <a:stretch/>
        </p:blipFill>
        <p:spPr>
          <a:xfrm>
            <a:off x="10186219" y="483012"/>
            <a:ext cx="1280249" cy="11225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5791410-8AD8-45C9-A36F-436D479603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5" y="413518"/>
            <a:ext cx="1406492" cy="1192002"/>
          </a:xfrm>
          <a:prstGeom prst="rect">
            <a:avLst/>
          </a:prstGeom>
        </p:spPr>
      </p:pic>
      <p:sp>
        <p:nvSpPr>
          <p:cNvPr id="10" name="CaixaDeTexto 10">
            <a:extLst>
              <a:ext uri="{FF2B5EF4-FFF2-40B4-BE49-F238E27FC236}">
                <a16:creationId xmlns:a16="http://schemas.microsoft.com/office/drawing/2014/main" id="{4C9F340A-3FE9-436F-A7F2-E41E8B86BA8F}"/>
              </a:ext>
            </a:extLst>
          </p:cNvPr>
          <p:cNvSpPr/>
          <p:nvPr/>
        </p:nvSpPr>
        <p:spPr>
          <a:xfrm>
            <a:off x="2444604" y="723235"/>
            <a:ext cx="724509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0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1F6CA35-9D32-4650-8F02-AC15E728D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8901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8B9A666-73B5-469A-A00A-0A59E9D366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1" r="1048"/>
          <a:stretch/>
        </p:blipFill>
        <p:spPr>
          <a:xfrm>
            <a:off x="0" y="0"/>
            <a:ext cx="12064181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32B47C3-E009-4E05-A810-7CD2E3F299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0" t="25497" r="24384" b="29194"/>
          <a:stretch/>
        </p:blipFill>
        <p:spPr>
          <a:xfrm>
            <a:off x="10186219" y="483012"/>
            <a:ext cx="1280249" cy="11225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B5791410-8AD8-45C9-A36F-436D479603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5" y="413518"/>
            <a:ext cx="1406492" cy="1192002"/>
          </a:xfrm>
          <a:prstGeom prst="rect">
            <a:avLst/>
          </a:prstGeom>
        </p:spPr>
      </p:pic>
      <p:sp>
        <p:nvSpPr>
          <p:cNvPr id="10" name="CaixaDeTexto 10">
            <a:extLst>
              <a:ext uri="{FF2B5EF4-FFF2-40B4-BE49-F238E27FC236}">
                <a16:creationId xmlns:a16="http://schemas.microsoft.com/office/drawing/2014/main" id="{4C9F340A-3FE9-436F-A7F2-E41E8B86BA8F}"/>
              </a:ext>
            </a:extLst>
          </p:cNvPr>
          <p:cNvSpPr/>
          <p:nvPr/>
        </p:nvSpPr>
        <p:spPr>
          <a:xfrm>
            <a:off x="2444604" y="723235"/>
            <a:ext cx="724509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0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1F6CA35-9D32-4650-8F02-AC15E728D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4343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73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da(o) Autor(a), Nome da(o) Coautor(a), Nome da(o) Orientador(a).  Universidade Federal da Fronteira Sul – Campus XXXX  Nome do Programa (PIBID/PRP/outro)</dc:title>
  <dc:creator>Fabiane de Andrade Leite</dc:creator>
  <cp:lastModifiedBy>Márcia Kraemer</cp:lastModifiedBy>
  <cp:revision>4</cp:revision>
  <dcterms:created xsi:type="dcterms:W3CDTF">2023-11-13T14:20:59Z</dcterms:created>
  <dcterms:modified xsi:type="dcterms:W3CDTF">2023-11-13T20:23:33Z</dcterms:modified>
</cp:coreProperties>
</file>