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8288000" cy="10287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226DCE-5BBF-474A-B99D-F5DCB30390A7}" v="39" dt="2025-05-07T18:04:58.3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4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B70FF61-5E12-45D2-8972-22ECBCE7AE88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t>11/28/2025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72D3EBAB-8E75-4A31-B032-6F59CC91BA2E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Clique para editar o formato do texto do título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>
            <a:extLst>
              <a:ext uri="{FF2B5EF4-FFF2-40B4-BE49-F238E27FC236}">
                <a16:creationId xmlns:a16="http://schemas.microsoft.com/office/drawing/2014/main" id="{6E851941-83F8-68AB-ED15-9F4BAF19BE53}"/>
              </a:ext>
            </a:extLst>
          </p:cNvPr>
          <p:cNvGrpSpPr/>
          <p:nvPr/>
        </p:nvGrpSpPr>
        <p:grpSpPr>
          <a:xfrm>
            <a:off x="0" y="-360"/>
            <a:ext cx="18288000" cy="10287360"/>
            <a:chOff x="0" y="-360"/>
            <a:chExt cx="18288000" cy="10287360"/>
          </a:xfrm>
        </p:grpSpPr>
        <p:sp>
          <p:nvSpPr>
            <p:cNvPr id="41" name="CustomShape 1"/>
            <p:cNvSpPr/>
            <p:nvPr/>
          </p:nvSpPr>
          <p:spPr>
            <a:xfrm>
              <a:off x="0" y="2190750"/>
              <a:ext cx="18287640" cy="809589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tretch>
                <a:fillRect t="-27060"/>
              </a:stretch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C9D132B2-2E60-5FB2-9DE3-5EE3F19E070D}"/>
                </a:ext>
              </a:extLst>
            </p:cNvPr>
            <p:cNvSpPr/>
            <p:nvPr/>
          </p:nvSpPr>
          <p:spPr>
            <a:xfrm>
              <a:off x="0" y="0"/>
              <a:ext cx="18288000" cy="2096111"/>
            </a:xfrm>
            <a:prstGeom prst="rect">
              <a:avLst/>
            </a:prstGeom>
            <a:solidFill>
              <a:srgbClr val="00693E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IV Simpósio Ciência, Ambiente e Formação</a:t>
              </a:r>
            </a:p>
          </p:txBody>
        </p:sp>
        <p:pic>
          <p:nvPicPr>
            <p:cNvPr id="3" name="Imagem 2" descr="Desenho de uma pessoa&#10;&#10;O conteúdo gerado por IA pode estar incorreto.">
              <a:extLst>
                <a:ext uri="{FF2B5EF4-FFF2-40B4-BE49-F238E27FC236}">
                  <a16:creationId xmlns:a16="http://schemas.microsoft.com/office/drawing/2014/main" id="{5AF4BA63-5940-DE0F-96AA-0E7BFC3AF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06" b="28199"/>
            <a:stretch/>
          </p:blipFill>
          <p:spPr>
            <a:xfrm>
              <a:off x="0" y="-360"/>
              <a:ext cx="2762250" cy="2155640"/>
            </a:xfrm>
            <a:prstGeom prst="rect">
              <a:avLst/>
            </a:prstGeom>
          </p:spPr>
        </p:pic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7B3654DA-F57E-F7EC-6E68-6EC5CA2681BE}"/>
                </a:ext>
              </a:extLst>
            </p:cNvPr>
            <p:cNvSpPr/>
            <p:nvPr/>
          </p:nvSpPr>
          <p:spPr>
            <a:xfrm>
              <a:off x="0" y="9054556"/>
              <a:ext cx="18288000" cy="1232444"/>
            </a:xfrm>
            <a:prstGeom prst="rect">
              <a:avLst/>
            </a:prstGeom>
            <a:solidFill>
              <a:srgbClr val="0069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Imagem 14" descr="Texto&#10;&#10;O conteúdo gerado por IA pode estar incorreto.">
              <a:extLst>
                <a:ext uri="{FF2B5EF4-FFF2-40B4-BE49-F238E27FC236}">
                  <a16:creationId xmlns:a16="http://schemas.microsoft.com/office/drawing/2014/main" id="{A6566783-09BF-41CA-30CE-541742E41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2900" y="9054556"/>
              <a:ext cx="2705100" cy="1232443"/>
            </a:xfrm>
            <a:prstGeom prst="rect">
              <a:avLst/>
            </a:prstGeom>
          </p:spPr>
        </p:pic>
      </p:grpSp>
      <p:sp>
        <p:nvSpPr>
          <p:cNvPr id="42" name="CustomShape 2"/>
          <p:cNvSpPr/>
          <p:nvPr/>
        </p:nvSpPr>
        <p:spPr>
          <a:xfrm>
            <a:off x="6166800" y="2604960"/>
            <a:ext cx="5954040" cy="85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2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Identificação</a:t>
            </a:r>
            <a:endParaRPr lang="pt-BR" sz="5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CustomShape 3"/>
          <p:cNvSpPr/>
          <p:nvPr/>
        </p:nvSpPr>
        <p:spPr>
          <a:xfrm>
            <a:off x="1028880" y="4062960"/>
            <a:ext cx="16230240" cy="42571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Tam. Fonte (24 a 28)</a:t>
            </a:r>
            <a:endParaRPr lang="pt-BR" sz="3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759"/>
              </a:lnSpc>
            </a:pP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Fontes: Times New Roman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ou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Arial</a:t>
            </a:r>
            <a:endParaRPr lang="pt-BR" sz="3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759"/>
              </a:lnSpc>
            </a:pPr>
            <a:endParaRPr lang="pt-BR" sz="3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759"/>
              </a:lnSpc>
            </a:pP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Atenção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: Este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modelo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deve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ter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utilizado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como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uma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referência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,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contendo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, no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mínimo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, as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informações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solicitadas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de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identificação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,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introdução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,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métodos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/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metodologia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,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conclusões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,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referências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e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financiamento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,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quando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for o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caso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.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Contudo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,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caso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deseje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, o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apresentador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pode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incluir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mais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slides,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considerando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o tempo de </a:t>
            </a:r>
            <a:r>
              <a:rPr lang="en-US" sz="3400" b="0" strike="noStrike" spc="-1" dirty="0" err="1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apresentação</a:t>
            </a:r>
            <a:r>
              <a:rPr lang="en-US" sz="3400" b="0" strike="noStrike" spc="-1" dirty="0">
                <a:solidFill>
                  <a:srgbClr val="474747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.</a:t>
            </a:r>
            <a:endParaRPr lang="pt-BR" sz="3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id="{4D007035-13E9-C9AD-7453-09BE2AE99092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CustomShape 1">
              <a:extLst>
                <a:ext uri="{FF2B5EF4-FFF2-40B4-BE49-F238E27FC236}">
                  <a16:creationId xmlns:a16="http://schemas.microsoft.com/office/drawing/2014/main" id="{582D3AE4-B39C-E85A-A3F4-6914146DF17B}"/>
                </a:ext>
              </a:extLst>
            </p:cNvPr>
            <p:cNvSpPr/>
            <p:nvPr/>
          </p:nvSpPr>
          <p:spPr>
            <a:xfrm>
              <a:off x="0" y="2190750"/>
              <a:ext cx="18288000" cy="809625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tretch>
                <a:fillRect t="-30666" r="-5104" b="-13328"/>
              </a:stretch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pt-BR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C83DE6AB-B5C1-3449-0721-45BAB6A0AD01}"/>
                </a:ext>
              </a:extLst>
            </p:cNvPr>
            <p:cNvSpPr/>
            <p:nvPr/>
          </p:nvSpPr>
          <p:spPr>
            <a:xfrm>
              <a:off x="0" y="0"/>
              <a:ext cx="18288000" cy="2096111"/>
            </a:xfrm>
            <a:prstGeom prst="rect">
              <a:avLst/>
            </a:prstGeom>
            <a:solidFill>
              <a:srgbClr val="00693E"/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IV Simpósio Ciência, Ambiente e Formação</a:t>
              </a:r>
            </a:p>
          </p:txBody>
        </p:sp>
      </p:grpSp>
      <p:pic>
        <p:nvPicPr>
          <p:cNvPr id="5" name="Imagem 4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A200C01B-2865-0156-ABD0-185C2FF92D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6" b="28199"/>
          <a:stretch/>
        </p:blipFill>
        <p:spPr>
          <a:xfrm>
            <a:off x="0" y="-360"/>
            <a:ext cx="2762250" cy="2155640"/>
          </a:xfrm>
          <a:prstGeom prst="rect">
            <a:avLst/>
          </a:prstGeom>
        </p:spPr>
      </p:pic>
      <p:sp>
        <p:nvSpPr>
          <p:cNvPr id="48" name="CustomShape 2"/>
          <p:cNvSpPr/>
          <p:nvPr/>
        </p:nvSpPr>
        <p:spPr>
          <a:xfrm>
            <a:off x="5646600" y="5716080"/>
            <a:ext cx="6994440" cy="120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Tam. Fonte (24 a 28)</a:t>
            </a:r>
            <a:endParaRPr lang="pt-BR" sz="3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759"/>
              </a:lnSpc>
            </a:pPr>
            <a:r>
              <a:rPr lang="en-US" sz="3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Fontes: Times New Roman </a:t>
            </a:r>
            <a:r>
              <a:rPr lang="en-US" sz="34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ou</a:t>
            </a:r>
            <a:r>
              <a:rPr lang="en-US" sz="3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 Arial</a:t>
            </a:r>
            <a:endParaRPr lang="pt-BR" sz="34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CustomShape 3"/>
          <p:cNvSpPr/>
          <p:nvPr/>
        </p:nvSpPr>
        <p:spPr>
          <a:xfrm>
            <a:off x="6792120" y="4256280"/>
            <a:ext cx="4703400" cy="85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2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Introdução</a:t>
            </a:r>
            <a:endParaRPr lang="pt-BR" sz="5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FC6745B-AF1A-41B0-B58A-195D06ABEAF8}"/>
              </a:ext>
            </a:extLst>
          </p:cNvPr>
          <p:cNvGrpSpPr/>
          <p:nvPr/>
        </p:nvGrpSpPr>
        <p:grpSpPr>
          <a:xfrm>
            <a:off x="0" y="-360"/>
            <a:ext cx="18288000" cy="10287360"/>
            <a:chOff x="0" y="-360"/>
            <a:chExt cx="18288000" cy="10287360"/>
          </a:xfrm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5BC3A32A-5706-FE87-DE59-A404431CE8BD}"/>
                </a:ext>
              </a:extLst>
            </p:cNvPr>
            <p:cNvGrpSpPr/>
            <p:nvPr/>
          </p:nvGrpSpPr>
          <p:grpSpPr>
            <a:xfrm>
              <a:off x="0" y="0"/>
              <a:ext cx="18288000" cy="10287000"/>
              <a:chOff x="0" y="0"/>
              <a:chExt cx="18288000" cy="10287000"/>
            </a:xfrm>
          </p:grpSpPr>
          <p:sp>
            <p:nvSpPr>
              <p:cNvPr id="3" name="CustomShape 1">
                <a:extLst>
                  <a:ext uri="{FF2B5EF4-FFF2-40B4-BE49-F238E27FC236}">
                    <a16:creationId xmlns:a16="http://schemas.microsoft.com/office/drawing/2014/main" id="{9C5E33BD-44EF-8993-E913-778430999FE1}"/>
                  </a:ext>
                </a:extLst>
              </p:cNvPr>
              <p:cNvSpPr/>
              <p:nvPr/>
            </p:nvSpPr>
            <p:spPr>
              <a:xfrm>
                <a:off x="0" y="2190750"/>
                <a:ext cx="18288000" cy="8096250"/>
              </a:xfrm>
              <a:custGeom>
                <a:avLst/>
                <a:gdLst/>
                <a:ahLst/>
                <a:cxnLst/>
                <a:rect l="l" t="t" r="r" b="b"/>
                <a:pathLst>
                  <a:path w="18288000" h="10287000">
                    <a:moveTo>
                      <a:pt x="0" y="0"/>
                    </a:moveTo>
                    <a:lnTo>
                      <a:pt x="18288000" y="0"/>
                    </a:lnTo>
                    <a:lnTo>
                      <a:pt x="18288000" y="10287000"/>
                    </a:lnTo>
                    <a:lnTo>
                      <a:pt x="0" y="102870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 t="-30666" r="-5104" b="-13328"/>
                </a:stretch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pt-BR"/>
              </a:p>
            </p:txBody>
          </p:sp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9B77DEF6-598F-590C-A8A6-85AE066927BD}"/>
                  </a:ext>
                </a:extLst>
              </p:cNvPr>
              <p:cNvSpPr/>
              <p:nvPr/>
            </p:nvSpPr>
            <p:spPr>
              <a:xfrm>
                <a:off x="0" y="0"/>
                <a:ext cx="18288000" cy="2096111"/>
              </a:xfrm>
              <a:prstGeom prst="rect">
                <a:avLst/>
              </a:prstGeom>
              <a:solidFill>
                <a:srgbClr val="00693E"/>
              </a:solidFill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IV Simpósio Ciência, Ambiente e Formação</a:t>
                </a:r>
              </a:p>
            </p:txBody>
          </p:sp>
        </p:grpSp>
        <p:pic>
          <p:nvPicPr>
            <p:cNvPr id="5" name="Imagem 4" descr="Desenho de uma pessoa&#10;&#10;O conteúdo gerado por IA pode estar incorreto.">
              <a:extLst>
                <a:ext uri="{FF2B5EF4-FFF2-40B4-BE49-F238E27FC236}">
                  <a16:creationId xmlns:a16="http://schemas.microsoft.com/office/drawing/2014/main" id="{131213CA-B9B1-2E6C-B7B6-5E663DBDF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06" b="28199"/>
            <a:stretch/>
          </p:blipFill>
          <p:spPr>
            <a:xfrm>
              <a:off x="0" y="-360"/>
              <a:ext cx="2762250" cy="2155640"/>
            </a:xfrm>
            <a:prstGeom prst="rect">
              <a:avLst/>
            </a:prstGeom>
          </p:spPr>
        </p:pic>
      </p:grpSp>
      <p:sp>
        <p:nvSpPr>
          <p:cNvPr id="51" name="CustomShape 2"/>
          <p:cNvSpPr/>
          <p:nvPr/>
        </p:nvSpPr>
        <p:spPr>
          <a:xfrm>
            <a:off x="5646600" y="5716080"/>
            <a:ext cx="6994440" cy="120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Tam. Fonte (24 a 28)</a:t>
            </a:r>
            <a:endParaRPr lang="pt-BR" sz="3400" b="0" strike="noStrike" spc="-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759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Fontes: Times New Roman ou Arial</a:t>
            </a:r>
            <a:endParaRPr lang="pt-BR" sz="3400" b="0" strike="noStrike" spc="-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CustomShape 3"/>
          <p:cNvSpPr/>
          <p:nvPr/>
        </p:nvSpPr>
        <p:spPr>
          <a:xfrm>
            <a:off x="3783960" y="4256280"/>
            <a:ext cx="10720080" cy="85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2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Métodos</a:t>
            </a:r>
            <a:r>
              <a:rPr lang="en-US" sz="52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/</a:t>
            </a:r>
            <a:r>
              <a:rPr lang="en-US" sz="52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Metodologia</a:t>
            </a:r>
            <a:endParaRPr lang="pt-BR" sz="5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B2063BD4-C0E2-55C2-19B9-4B5F2143C1F4}"/>
              </a:ext>
            </a:extLst>
          </p:cNvPr>
          <p:cNvGrpSpPr/>
          <p:nvPr/>
        </p:nvGrpSpPr>
        <p:grpSpPr>
          <a:xfrm>
            <a:off x="0" y="-360"/>
            <a:ext cx="18288000" cy="10287360"/>
            <a:chOff x="0" y="-360"/>
            <a:chExt cx="18288000" cy="1028736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2C4C2D77-FC28-2363-1E00-3F556BD79D31}"/>
                </a:ext>
              </a:extLst>
            </p:cNvPr>
            <p:cNvGrpSpPr/>
            <p:nvPr/>
          </p:nvGrpSpPr>
          <p:grpSpPr>
            <a:xfrm>
              <a:off x="0" y="0"/>
              <a:ext cx="18288000" cy="10287000"/>
              <a:chOff x="0" y="0"/>
              <a:chExt cx="18288000" cy="10287000"/>
            </a:xfrm>
          </p:grpSpPr>
          <p:sp>
            <p:nvSpPr>
              <p:cNvPr id="8" name="CustomShape 1">
                <a:extLst>
                  <a:ext uri="{FF2B5EF4-FFF2-40B4-BE49-F238E27FC236}">
                    <a16:creationId xmlns:a16="http://schemas.microsoft.com/office/drawing/2014/main" id="{FE1617E3-F207-1C7F-3EAC-B203D574E6BD}"/>
                  </a:ext>
                </a:extLst>
              </p:cNvPr>
              <p:cNvSpPr/>
              <p:nvPr/>
            </p:nvSpPr>
            <p:spPr>
              <a:xfrm>
                <a:off x="0" y="2190750"/>
                <a:ext cx="18288000" cy="8096250"/>
              </a:xfrm>
              <a:custGeom>
                <a:avLst/>
                <a:gdLst/>
                <a:ahLst/>
                <a:cxnLst/>
                <a:rect l="l" t="t" r="r" b="b"/>
                <a:pathLst>
                  <a:path w="18288000" h="10287000">
                    <a:moveTo>
                      <a:pt x="0" y="0"/>
                    </a:moveTo>
                    <a:lnTo>
                      <a:pt x="18288000" y="0"/>
                    </a:lnTo>
                    <a:lnTo>
                      <a:pt x="18288000" y="10287000"/>
                    </a:lnTo>
                    <a:lnTo>
                      <a:pt x="0" y="102870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 t="-30666" r="-5104" b="-13328"/>
                </a:stretch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pt-BR"/>
              </a:p>
            </p:txBody>
          </p:sp>
          <p:sp>
            <p:nvSpPr>
              <p:cNvPr id="9" name="Retângulo 8">
                <a:extLst>
                  <a:ext uri="{FF2B5EF4-FFF2-40B4-BE49-F238E27FC236}">
                    <a16:creationId xmlns:a16="http://schemas.microsoft.com/office/drawing/2014/main" id="{C8E552D6-508B-B99F-86E5-D11730DF8938}"/>
                  </a:ext>
                </a:extLst>
              </p:cNvPr>
              <p:cNvSpPr/>
              <p:nvPr/>
            </p:nvSpPr>
            <p:spPr>
              <a:xfrm>
                <a:off x="0" y="0"/>
                <a:ext cx="18288000" cy="2096111"/>
              </a:xfrm>
              <a:prstGeom prst="rect">
                <a:avLst/>
              </a:prstGeom>
              <a:solidFill>
                <a:srgbClr val="00693E"/>
              </a:solidFill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IV Simpósio Ciência, Ambiente e Formação</a:t>
                </a:r>
              </a:p>
            </p:txBody>
          </p:sp>
        </p:grpSp>
        <p:pic>
          <p:nvPicPr>
            <p:cNvPr id="7" name="Imagem 6" descr="Desenho de uma pessoa&#10;&#10;O conteúdo gerado por IA pode estar incorreto.">
              <a:extLst>
                <a:ext uri="{FF2B5EF4-FFF2-40B4-BE49-F238E27FC236}">
                  <a16:creationId xmlns:a16="http://schemas.microsoft.com/office/drawing/2014/main" id="{EE2F8B4F-29C0-020E-94AA-416861749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06" b="28199"/>
            <a:stretch/>
          </p:blipFill>
          <p:spPr>
            <a:xfrm>
              <a:off x="0" y="-360"/>
              <a:ext cx="2762250" cy="2155640"/>
            </a:xfrm>
            <a:prstGeom prst="rect">
              <a:avLst/>
            </a:prstGeom>
          </p:spPr>
        </p:pic>
      </p:grpSp>
      <p:sp>
        <p:nvSpPr>
          <p:cNvPr id="54" name="CustomShape 2"/>
          <p:cNvSpPr/>
          <p:nvPr/>
        </p:nvSpPr>
        <p:spPr>
          <a:xfrm>
            <a:off x="5646600" y="5716080"/>
            <a:ext cx="6994440" cy="120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Tam. Fonte (24 a 28)</a:t>
            </a:r>
            <a:endParaRPr lang="pt-BR" sz="3400" b="0" strike="noStrike" spc="-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759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Fontes: Times New Roman ou Arial</a:t>
            </a:r>
            <a:endParaRPr lang="pt-BR" sz="3400" b="0" strike="noStrike" spc="-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CustomShape 3"/>
          <p:cNvSpPr/>
          <p:nvPr/>
        </p:nvSpPr>
        <p:spPr>
          <a:xfrm>
            <a:off x="3783960" y="4256280"/>
            <a:ext cx="10720080" cy="85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2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Resultados</a:t>
            </a:r>
            <a:r>
              <a:rPr lang="en-US" sz="52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 e </a:t>
            </a:r>
            <a:r>
              <a:rPr lang="en-US" sz="52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Discussão</a:t>
            </a:r>
            <a:endParaRPr lang="pt-BR" sz="5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E9849C64-3EA6-470E-3787-ABDBF42BD9B8}"/>
              </a:ext>
            </a:extLst>
          </p:cNvPr>
          <p:cNvGrpSpPr/>
          <p:nvPr/>
        </p:nvGrpSpPr>
        <p:grpSpPr>
          <a:xfrm>
            <a:off x="0" y="-360"/>
            <a:ext cx="18288000" cy="10287360"/>
            <a:chOff x="0" y="-360"/>
            <a:chExt cx="18288000" cy="1028736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576906B9-85ED-5F9C-AE86-4B2F6BEAF290}"/>
                </a:ext>
              </a:extLst>
            </p:cNvPr>
            <p:cNvGrpSpPr/>
            <p:nvPr/>
          </p:nvGrpSpPr>
          <p:grpSpPr>
            <a:xfrm>
              <a:off x="0" y="0"/>
              <a:ext cx="18288000" cy="10287000"/>
              <a:chOff x="0" y="0"/>
              <a:chExt cx="18288000" cy="10287000"/>
            </a:xfrm>
          </p:grpSpPr>
          <p:sp>
            <p:nvSpPr>
              <p:cNvPr id="8" name="CustomShape 1">
                <a:extLst>
                  <a:ext uri="{FF2B5EF4-FFF2-40B4-BE49-F238E27FC236}">
                    <a16:creationId xmlns:a16="http://schemas.microsoft.com/office/drawing/2014/main" id="{B10487C3-EA0A-C7CA-FB44-67A9963E3FAA}"/>
                  </a:ext>
                </a:extLst>
              </p:cNvPr>
              <p:cNvSpPr/>
              <p:nvPr/>
            </p:nvSpPr>
            <p:spPr>
              <a:xfrm>
                <a:off x="0" y="2190750"/>
                <a:ext cx="18288000" cy="8096250"/>
              </a:xfrm>
              <a:custGeom>
                <a:avLst/>
                <a:gdLst/>
                <a:ahLst/>
                <a:cxnLst/>
                <a:rect l="l" t="t" r="r" b="b"/>
                <a:pathLst>
                  <a:path w="18288000" h="10287000">
                    <a:moveTo>
                      <a:pt x="0" y="0"/>
                    </a:moveTo>
                    <a:lnTo>
                      <a:pt x="18288000" y="0"/>
                    </a:lnTo>
                    <a:lnTo>
                      <a:pt x="18288000" y="10287000"/>
                    </a:lnTo>
                    <a:lnTo>
                      <a:pt x="0" y="102870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 t="-30666" r="-5104" b="-13328"/>
                </a:stretch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pt-BR"/>
              </a:p>
            </p:txBody>
          </p:sp>
          <p:sp>
            <p:nvSpPr>
              <p:cNvPr id="9" name="Retângulo 8">
                <a:extLst>
                  <a:ext uri="{FF2B5EF4-FFF2-40B4-BE49-F238E27FC236}">
                    <a16:creationId xmlns:a16="http://schemas.microsoft.com/office/drawing/2014/main" id="{88CD76E0-5E8D-83F6-05AB-1FB010A5C4EE}"/>
                  </a:ext>
                </a:extLst>
              </p:cNvPr>
              <p:cNvSpPr/>
              <p:nvPr/>
            </p:nvSpPr>
            <p:spPr>
              <a:xfrm>
                <a:off x="0" y="0"/>
                <a:ext cx="18288000" cy="2096111"/>
              </a:xfrm>
              <a:prstGeom prst="rect">
                <a:avLst/>
              </a:prstGeom>
              <a:solidFill>
                <a:srgbClr val="00693E"/>
              </a:solidFill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IV Simpósio Ciência, Ambiente e Formação</a:t>
                </a:r>
              </a:p>
            </p:txBody>
          </p:sp>
        </p:grpSp>
        <p:pic>
          <p:nvPicPr>
            <p:cNvPr id="7" name="Imagem 6" descr="Desenho de uma pessoa&#10;&#10;O conteúdo gerado por IA pode estar incorreto.">
              <a:extLst>
                <a:ext uri="{FF2B5EF4-FFF2-40B4-BE49-F238E27FC236}">
                  <a16:creationId xmlns:a16="http://schemas.microsoft.com/office/drawing/2014/main" id="{F7F4C0A6-D537-57EC-5611-C6AF1262E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06" b="28199"/>
            <a:stretch/>
          </p:blipFill>
          <p:spPr>
            <a:xfrm>
              <a:off x="0" y="-360"/>
              <a:ext cx="2762250" cy="2155640"/>
            </a:xfrm>
            <a:prstGeom prst="rect">
              <a:avLst/>
            </a:prstGeom>
          </p:spPr>
        </p:pic>
      </p:grpSp>
      <p:sp>
        <p:nvSpPr>
          <p:cNvPr id="57" name="CustomShape 2"/>
          <p:cNvSpPr/>
          <p:nvPr/>
        </p:nvSpPr>
        <p:spPr>
          <a:xfrm>
            <a:off x="5646600" y="5716080"/>
            <a:ext cx="6994440" cy="120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Tam. Fonte (24 a 28)</a:t>
            </a:r>
            <a:endParaRPr lang="pt-BR" sz="3400" b="0" strike="noStrike" spc="-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759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Fontes: Times New Roman ou Arial</a:t>
            </a:r>
            <a:endParaRPr lang="pt-BR" sz="3400" b="0" strike="noStrike" spc="-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CustomShape 3"/>
          <p:cNvSpPr/>
          <p:nvPr/>
        </p:nvSpPr>
        <p:spPr>
          <a:xfrm>
            <a:off x="6030360" y="4256280"/>
            <a:ext cx="6226920" cy="85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2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Conclusões</a:t>
            </a:r>
            <a:endParaRPr lang="pt-BR" sz="5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1A5B34D3-3C12-8A0C-95DE-8D61BEE20606}"/>
              </a:ext>
            </a:extLst>
          </p:cNvPr>
          <p:cNvGrpSpPr/>
          <p:nvPr/>
        </p:nvGrpSpPr>
        <p:grpSpPr>
          <a:xfrm>
            <a:off x="0" y="-360"/>
            <a:ext cx="18288000" cy="10287360"/>
            <a:chOff x="0" y="-360"/>
            <a:chExt cx="18288000" cy="1028736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02897703-151D-7323-A2AA-99DC72A47B7D}"/>
                </a:ext>
              </a:extLst>
            </p:cNvPr>
            <p:cNvGrpSpPr/>
            <p:nvPr/>
          </p:nvGrpSpPr>
          <p:grpSpPr>
            <a:xfrm>
              <a:off x="0" y="0"/>
              <a:ext cx="18288000" cy="10287000"/>
              <a:chOff x="0" y="0"/>
              <a:chExt cx="18288000" cy="10287000"/>
            </a:xfrm>
          </p:grpSpPr>
          <p:sp>
            <p:nvSpPr>
              <p:cNvPr id="8" name="CustomShape 1">
                <a:extLst>
                  <a:ext uri="{FF2B5EF4-FFF2-40B4-BE49-F238E27FC236}">
                    <a16:creationId xmlns:a16="http://schemas.microsoft.com/office/drawing/2014/main" id="{907DCA69-39F5-20D6-D24B-74A2D904BE79}"/>
                  </a:ext>
                </a:extLst>
              </p:cNvPr>
              <p:cNvSpPr/>
              <p:nvPr/>
            </p:nvSpPr>
            <p:spPr>
              <a:xfrm>
                <a:off x="0" y="2190750"/>
                <a:ext cx="18288000" cy="8096250"/>
              </a:xfrm>
              <a:custGeom>
                <a:avLst/>
                <a:gdLst/>
                <a:ahLst/>
                <a:cxnLst/>
                <a:rect l="l" t="t" r="r" b="b"/>
                <a:pathLst>
                  <a:path w="18288000" h="10287000">
                    <a:moveTo>
                      <a:pt x="0" y="0"/>
                    </a:moveTo>
                    <a:lnTo>
                      <a:pt x="18288000" y="0"/>
                    </a:lnTo>
                    <a:lnTo>
                      <a:pt x="18288000" y="10287000"/>
                    </a:lnTo>
                    <a:lnTo>
                      <a:pt x="0" y="102870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 t="-30666" r="-5104" b="-13328"/>
                </a:stretch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pt-BR"/>
              </a:p>
            </p:txBody>
          </p:sp>
          <p:sp>
            <p:nvSpPr>
              <p:cNvPr id="9" name="Retângulo 8">
                <a:extLst>
                  <a:ext uri="{FF2B5EF4-FFF2-40B4-BE49-F238E27FC236}">
                    <a16:creationId xmlns:a16="http://schemas.microsoft.com/office/drawing/2014/main" id="{7C8BB5F8-4B91-F82D-E5E8-85FEE75FB5DE}"/>
                  </a:ext>
                </a:extLst>
              </p:cNvPr>
              <p:cNvSpPr/>
              <p:nvPr/>
            </p:nvSpPr>
            <p:spPr>
              <a:xfrm>
                <a:off x="0" y="0"/>
                <a:ext cx="18288000" cy="2096111"/>
              </a:xfrm>
              <a:prstGeom prst="rect">
                <a:avLst/>
              </a:prstGeom>
              <a:solidFill>
                <a:srgbClr val="00693E"/>
              </a:solidFill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IV Simpósio Ciência, Ambiente e Formação</a:t>
                </a:r>
              </a:p>
            </p:txBody>
          </p:sp>
        </p:grpSp>
        <p:pic>
          <p:nvPicPr>
            <p:cNvPr id="7" name="Imagem 6" descr="Desenho de uma pessoa&#10;&#10;O conteúdo gerado por IA pode estar incorreto.">
              <a:extLst>
                <a:ext uri="{FF2B5EF4-FFF2-40B4-BE49-F238E27FC236}">
                  <a16:creationId xmlns:a16="http://schemas.microsoft.com/office/drawing/2014/main" id="{DB1391AF-6238-8946-E27F-49FF83FB8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06" b="28199"/>
            <a:stretch/>
          </p:blipFill>
          <p:spPr>
            <a:xfrm>
              <a:off x="0" y="-360"/>
              <a:ext cx="2762250" cy="2155640"/>
            </a:xfrm>
            <a:prstGeom prst="rect">
              <a:avLst/>
            </a:prstGeom>
          </p:spPr>
        </p:pic>
      </p:grpSp>
      <p:sp>
        <p:nvSpPr>
          <p:cNvPr id="60" name="CustomShape 2"/>
          <p:cNvSpPr/>
          <p:nvPr/>
        </p:nvSpPr>
        <p:spPr>
          <a:xfrm>
            <a:off x="5646600" y="5716080"/>
            <a:ext cx="6994440" cy="120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Tam. Fonte (24 a 28)</a:t>
            </a:r>
            <a:endParaRPr lang="pt-BR" sz="3400" b="0" strike="noStrike" spc="-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759"/>
              </a:lnSpc>
            </a:pPr>
            <a:r>
              <a:rPr lang="en-US" sz="3400" b="0" strike="noStrike" spc="-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</a:rPr>
              <a:t>Fontes: Times New Roman ou Arial</a:t>
            </a:r>
            <a:endParaRPr lang="pt-BR" sz="3400" b="0" strike="noStrike" spc="-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CustomShape 3"/>
          <p:cNvSpPr/>
          <p:nvPr/>
        </p:nvSpPr>
        <p:spPr>
          <a:xfrm>
            <a:off x="3280320" y="4256280"/>
            <a:ext cx="11727000" cy="85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2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Referências</a:t>
            </a:r>
            <a:r>
              <a:rPr lang="en-US" sz="52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 e </a:t>
            </a:r>
            <a:r>
              <a:rPr lang="en-US" sz="5200" b="0" strike="noStrike" spc="-1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</a:rPr>
              <a:t>Financiamento</a:t>
            </a:r>
            <a:endParaRPr lang="pt-BR" sz="5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D78B3E42-BB3A-9D2D-4250-B2AC5CA2E267}"/>
              </a:ext>
            </a:extLst>
          </p:cNvPr>
          <p:cNvGrpSpPr/>
          <p:nvPr/>
        </p:nvGrpSpPr>
        <p:grpSpPr>
          <a:xfrm>
            <a:off x="0" y="-360"/>
            <a:ext cx="18288000" cy="10287360"/>
            <a:chOff x="0" y="-360"/>
            <a:chExt cx="18288000" cy="1028736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BA20F0E4-03F5-46E5-F27E-8ABCCC4B9209}"/>
                </a:ext>
              </a:extLst>
            </p:cNvPr>
            <p:cNvGrpSpPr/>
            <p:nvPr/>
          </p:nvGrpSpPr>
          <p:grpSpPr>
            <a:xfrm>
              <a:off x="0" y="0"/>
              <a:ext cx="18288000" cy="10287000"/>
              <a:chOff x="0" y="0"/>
              <a:chExt cx="18288000" cy="10287000"/>
            </a:xfrm>
          </p:grpSpPr>
          <p:sp>
            <p:nvSpPr>
              <p:cNvPr id="8" name="CustomShape 1">
                <a:extLst>
                  <a:ext uri="{FF2B5EF4-FFF2-40B4-BE49-F238E27FC236}">
                    <a16:creationId xmlns:a16="http://schemas.microsoft.com/office/drawing/2014/main" id="{260A02EA-9FE0-D321-9668-9B5BD32EEF37}"/>
                  </a:ext>
                </a:extLst>
              </p:cNvPr>
              <p:cNvSpPr/>
              <p:nvPr/>
            </p:nvSpPr>
            <p:spPr>
              <a:xfrm>
                <a:off x="0" y="2190750"/>
                <a:ext cx="18288000" cy="8096250"/>
              </a:xfrm>
              <a:custGeom>
                <a:avLst/>
                <a:gdLst/>
                <a:ahLst/>
                <a:cxnLst/>
                <a:rect l="l" t="t" r="r" b="b"/>
                <a:pathLst>
                  <a:path w="18288000" h="10287000">
                    <a:moveTo>
                      <a:pt x="0" y="0"/>
                    </a:moveTo>
                    <a:lnTo>
                      <a:pt x="18288000" y="0"/>
                    </a:lnTo>
                    <a:lnTo>
                      <a:pt x="18288000" y="10287000"/>
                    </a:lnTo>
                    <a:lnTo>
                      <a:pt x="0" y="102870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 t="-30666" r="-5104" b="-13328"/>
                </a:stretch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pt-BR"/>
              </a:p>
            </p:txBody>
          </p:sp>
          <p:sp>
            <p:nvSpPr>
              <p:cNvPr id="9" name="Retângulo 8">
                <a:extLst>
                  <a:ext uri="{FF2B5EF4-FFF2-40B4-BE49-F238E27FC236}">
                    <a16:creationId xmlns:a16="http://schemas.microsoft.com/office/drawing/2014/main" id="{3B7BC6F6-89AB-27B6-BC27-3BEDC1463F4F}"/>
                  </a:ext>
                </a:extLst>
              </p:cNvPr>
              <p:cNvSpPr/>
              <p:nvPr/>
            </p:nvSpPr>
            <p:spPr>
              <a:xfrm>
                <a:off x="0" y="0"/>
                <a:ext cx="18288000" cy="2096111"/>
              </a:xfrm>
              <a:prstGeom prst="rect">
                <a:avLst/>
              </a:prstGeom>
              <a:solidFill>
                <a:srgbClr val="00693E"/>
              </a:solidFill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pt-BR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IV Simpósio Ciência, Ambiente e Formação</a:t>
                </a:r>
              </a:p>
            </p:txBody>
          </p:sp>
        </p:grpSp>
        <p:pic>
          <p:nvPicPr>
            <p:cNvPr id="7" name="Imagem 6" descr="Desenho de uma pessoa&#10;&#10;O conteúdo gerado por IA pode estar incorreto.">
              <a:extLst>
                <a:ext uri="{FF2B5EF4-FFF2-40B4-BE49-F238E27FC236}">
                  <a16:creationId xmlns:a16="http://schemas.microsoft.com/office/drawing/2014/main" id="{A4249431-A8C9-7E44-6CAF-920C749A6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06" b="28199"/>
            <a:stretch/>
          </p:blipFill>
          <p:spPr>
            <a:xfrm>
              <a:off x="0" y="-360"/>
              <a:ext cx="2762250" cy="21556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215</Words>
  <Application>Microsoft Office PowerPoint</Application>
  <PresentationFormat>Personalizar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Identificação</dc:title>
  <dc:subject/>
  <dc:creator>Usuario</dc:creator>
  <dc:description/>
  <cp:lastModifiedBy>Juliana Schöntag</cp:lastModifiedBy>
  <cp:revision>3</cp:revision>
  <dcterms:created xsi:type="dcterms:W3CDTF">2006-08-16T00:00:00Z</dcterms:created>
  <dcterms:modified xsi:type="dcterms:W3CDTF">2025-11-28T14:04:42Z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0</vt:i4>
  </property>
</Properties>
</file>