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8288000" cy="10287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226DCE-5BBF-474A-B99D-F5DCB30390A7}" v="39" dt="2025-05-07T18:04:58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126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sana Dartora" userId="3cd9bc094ba9e068" providerId="LiveId" clId="{B7226DCE-5BBF-474A-B99D-F5DCB30390A7}"/>
    <pc:docChg chg="undo redo custSel addSld delSld modSld">
      <pc:chgData name="Nessana Dartora" userId="3cd9bc094ba9e068" providerId="LiveId" clId="{B7226DCE-5BBF-474A-B99D-F5DCB30390A7}" dt="2025-05-07T18:05:41.139" v="783" actId="47"/>
      <pc:docMkLst>
        <pc:docMk/>
      </pc:docMkLst>
      <pc:sldChg chg="addSp delSp modSp mod">
        <pc:chgData name="Nessana Dartora" userId="3cd9bc094ba9e068" providerId="LiveId" clId="{B7226DCE-5BBF-474A-B99D-F5DCB30390A7}" dt="2025-05-07T17:58:02.097" v="729" actId="207"/>
        <pc:sldMkLst>
          <pc:docMk/>
          <pc:sldMk cId="0" sldId="256"/>
        </pc:sldMkLst>
        <pc:spChg chg="add mod">
          <ac:chgData name="Nessana Dartora" userId="3cd9bc094ba9e068" providerId="LiveId" clId="{B7226DCE-5BBF-474A-B99D-F5DCB30390A7}" dt="2025-05-07T16:09:26.379" v="336" actId="1036"/>
          <ac:spMkLst>
            <pc:docMk/>
            <pc:sldMk cId="0" sldId="256"/>
            <ac:spMk id="2" creationId="{BC6D4D9B-FC5C-2D8B-65C1-AB958E6D3AF2}"/>
          </ac:spMkLst>
        </pc:spChg>
        <pc:spChg chg="add del">
          <ac:chgData name="Nessana Dartora" userId="3cd9bc094ba9e068" providerId="LiveId" clId="{B7226DCE-5BBF-474A-B99D-F5DCB30390A7}" dt="2025-05-07T16:42:56.521" v="414" actId="11529"/>
          <ac:spMkLst>
            <pc:docMk/>
            <pc:sldMk cId="0" sldId="256"/>
            <ac:spMk id="7" creationId="{F92054D3-030F-FC20-F130-C75CD4CD83EC}"/>
          </ac:spMkLst>
        </pc:spChg>
        <pc:spChg chg="add del mod">
          <ac:chgData name="Nessana Dartora" userId="3cd9bc094ba9e068" providerId="LiveId" clId="{B7226DCE-5BBF-474A-B99D-F5DCB30390A7}" dt="2025-05-07T16:47:28.763" v="599" actId="478"/>
          <ac:spMkLst>
            <pc:docMk/>
            <pc:sldMk cId="0" sldId="256"/>
            <ac:spMk id="8" creationId="{6C4C0A86-131A-171E-652E-656067618738}"/>
          </ac:spMkLst>
        </pc:spChg>
        <pc:spChg chg="add mod">
          <ac:chgData name="Nessana Dartora" userId="3cd9bc094ba9e068" providerId="LiveId" clId="{B7226DCE-5BBF-474A-B99D-F5DCB30390A7}" dt="2025-05-07T17:57:40.544" v="727" actId="2085"/>
          <ac:spMkLst>
            <pc:docMk/>
            <pc:sldMk cId="0" sldId="256"/>
            <ac:spMk id="9" creationId="{C9D132B2-2E60-5FB2-9DE3-5EE3F19E070D}"/>
          </ac:spMkLst>
        </pc:spChg>
        <pc:spChg chg="add mod">
          <ac:chgData name="Nessana Dartora" userId="3cd9bc094ba9e068" providerId="LiveId" clId="{B7226DCE-5BBF-474A-B99D-F5DCB30390A7}" dt="2025-05-07T17:58:02.097" v="729" actId="207"/>
          <ac:spMkLst>
            <pc:docMk/>
            <pc:sldMk cId="0" sldId="256"/>
            <ac:spMk id="10" creationId="{7B3654DA-F57E-F7EC-6E68-6EC5CA2681BE}"/>
          </ac:spMkLst>
        </pc:spChg>
        <pc:spChg chg="add del mod modCrop">
          <ac:chgData name="Nessana Dartora" userId="3cd9bc094ba9e068" providerId="LiveId" clId="{B7226DCE-5BBF-474A-B99D-F5DCB30390A7}" dt="2025-05-07T17:02:53.164" v="707" actId="164"/>
          <ac:spMkLst>
            <pc:docMk/>
            <pc:sldMk cId="0" sldId="256"/>
            <ac:spMk id="41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6:50:06.479" v="600" actId="2711"/>
          <ac:spMkLst>
            <pc:docMk/>
            <pc:sldMk cId="0" sldId="256"/>
            <ac:spMk id="42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6:50:06.479" v="600" actId="2711"/>
          <ac:spMkLst>
            <pc:docMk/>
            <pc:sldMk cId="0" sldId="256"/>
            <ac:spMk id="43" creationId="{00000000-0000-0000-0000-000000000000}"/>
          </ac:spMkLst>
        </pc:spChg>
        <pc:grpChg chg="add mod ord">
          <ac:chgData name="Nessana Dartora" userId="3cd9bc094ba9e068" providerId="LiveId" clId="{B7226DCE-5BBF-474A-B99D-F5DCB30390A7}" dt="2025-05-07T16:53:33.323" v="606" actId="164"/>
          <ac:grpSpMkLst>
            <pc:docMk/>
            <pc:sldMk cId="0" sldId="256"/>
            <ac:grpSpMk id="11" creationId="{C5F1BE67-A2D4-5629-E7B2-0A6DC09620DF}"/>
          </ac:grpSpMkLst>
        </pc:grpChg>
        <pc:grpChg chg="add mod ord">
          <ac:chgData name="Nessana Dartora" userId="3cd9bc094ba9e068" providerId="LiveId" clId="{B7226DCE-5BBF-474A-B99D-F5DCB30390A7}" dt="2025-05-07T17:02:59.251" v="708" actId="167"/>
          <ac:grpSpMkLst>
            <pc:docMk/>
            <pc:sldMk cId="0" sldId="256"/>
            <ac:grpSpMk id="16" creationId="{6E851941-83F8-68AB-ED15-9F4BAF19BE53}"/>
          </ac:grpSpMkLst>
        </pc:grpChg>
        <pc:picChg chg="add mod ord modCrop">
          <ac:chgData name="Nessana Dartora" userId="3cd9bc094ba9e068" providerId="LiveId" clId="{B7226DCE-5BBF-474A-B99D-F5DCB30390A7}" dt="2025-05-07T17:02:53.164" v="707" actId="164"/>
          <ac:picMkLst>
            <pc:docMk/>
            <pc:sldMk cId="0" sldId="256"/>
            <ac:picMk id="3" creationId="{5AF4BA63-5940-DE0F-96AA-0E7BFC3AFBB5}"/>
          </ac:picMkLst>
        </pc:picChg>
        <pc:picChg chg="add del mod">
          <ac:chgData name="Nessana Dartora" userId="3cd9bc094ba9e068" providerId="LiveId" clId="{B7226DCE-5BBF-474A-B99D-F5DCB30390A7}" dt="2025-05-07T16:41:49.203" v="412" actId="478"/>
          <ac:picMkLst>
            <pc:docMk/>
            <pc:sldMk cId="0" sldId="256"/>
            <ac:picMk id="4" creationId="{3C1BB0C2-B39C-0E9E-C879-233E43915BCE}"/>
          </ac:picMkLst>
        </pc:picChg>
        <pc:picChg chg="add del mod">
          <ac:chgData name="Nessana Dartora" userId="3cd9bc094ba9e068" providerId="LiveId" clId="{B7226DCE-5BBF-474A-B99D-F5DCB30390A7}" dt="2025-05-07T16:40:32.339" v="397" actId="478"/>
          <ac:picMkLst>
            <pc:docMk/>
            <pc:sldMk cId="0" sldId="256"/>
            <ac:picMk id="6" creationId="{21FBE3F1-377B-DF4A-A861-AF35687C2400}"/>
          </ac:picMkLst>
        </pc:picChg>
        <pc:picChg chg="add del mod">
          <ac:chgData name="Nessana Dartora" userId="3cd9bc094ba9e068" providerId="LiveId" clId="{B7226DCE-5BBF-474A-B99D-F5DCB30390A7}" dt="2025-05-07T16:57:02.271" v="642" actId="478"/>
          <ac:picMkLst>
            <pc:docMk/>
            <pc:sldMk cId="0" sldId="256"/>
            <ac:picMk id="13" creationId="{7D38893F-44D1-F34A-4FEB-004200090DB4}"/>
          </ac:picMkLst>
        </pc:picChg>
        <pc:picChg chg="add mod">
          <ac:chgData name="Nessana Dartora" userId="3cd9bc094ba9e068" providerId="LiveId" clId="{B7226DCE-5BBF-474A-B99D-F5DCB30390A7}" dt="2025-05-07T17:02:53.164" v="707" actId="164"/>
          <ac:picMkLst>
            <pc:docMk/>
            <pc:sldMk cId="0" sldId="256"/>
            <ac:picMk id="15" creationId="{A6566783-09BF-41CA-30CE-541742E41EE9}"/>
          </ac:picMkLst>
        </pc:picChg>
      </pc:sldChg>
      <pc:sldChg chg="modSp del mod">
        <pc:chgData name="Nessana Dartora" userId="3cd9bc094ba9e068" providerId="LiveId" clId="{B7226DCE-5BBF-474A-B99D-F5DCB30390A7}" dt="2025-05-07T16:41:08.457" v="400" actId="47"/>
        <pc:sldMkLst>
          <pc:docMk/>
          <pc:sldMk cId="0" sldId="257"/>
        </pc:sldMkLst>
        <pc:spChg chg="mod">
          <ac:chgData name="Nessana Dartora" userId="3cd9bc094ba9e068" providerId="LiveId" clId="{B7226DCE-5BBF-474A-B99D-F5DCB30390A7}" dt="2025-05-07T16:05:44.361" v="269" actId="1037"/>
          <ac:spMkLst>
            <pc:docMk/>
            <pc:sldMk cId="0" sldId="257"/>
            <ac:spMk id="44" creationId="{00000000-0000-0000-0000-000000000000}"/>
          </ac:spMkLst>
        </pc:spChg>
      </pc:sldChg>
      <pc:sldChg chg="addSp delSp modSp add del mod">
        <pc:chgData name="Nessana Dartora" userId="3cd9bc094ba9e068" providerId="LiveId" clId="{B7226DCE-5BBF-474A-B99D-F5DCB30390A7}" dt="2025-05-07T17:59:27.349" v="733" actId="164"/>
        <pc:sldMkLst>
          <pc:docMk/>
          <pc:sldMk cId="0" sldId="258"/>
        </pc:sldMkLst>
        <pc:spChg chg="mod topLvl modCrop">
          <ac:chgData name="Nessana Dartora" userId="3cd9bc094ba9e068" providerId="LiveId" clId="{B7226DCE-5BBF-474A-B99D-F5DCB30390A7}" dt="2025-05-07T17:59:27.349" v="733" actId="164"/>
          <ac:spMkLst>
            <pc:docMk/>
            <pc:sldMk cId="0" sldId="258"/>
            <ac:spMk id="3" creationId="{582D3AE4-B39C-E85A-A3F4-6914146DF17B}"/>
          </ac:spMkLst>
        </pc:spChg>
        <pc:spChg chg="mod topLvl">
          <ac:chgData name="Nessana Dartora" userId="3cd9bc094ba9e068" providerId="LiveId" clId="{B7226DCE-5BBF-474A-B99D-F5DCB30390A7}" dt="2025-05-07T17:59:27.349" v="733" actId="164"/>
          <ac:spMkLst>
            <pc:docMk/>
            <pc:sldMk cId="0" sldId="258"/>
            <ac:spMk id="4" creationId="{C83DE6AB-B5C1-3449-0721-45BAB6A0AD01}"/>
          </ac:spMkLst>
        </pc:spChg>
        <pc:spChg chg="del mod topLvl">
          <ac:chgData name="Nessana Dartora" userId="3cd9bc094ba9e068" providerId="LiveId" clId="{B7226DCE-5BBF-474A-B99D-F5DCB30390A7}" dt="2025-05-07T17:56:59.710" v="724" actId="478"/>
          <ac:spMkLst>
            <pc:docMk/>
            <pc:sldMk cId="0" sldId="258"/>
            <ac:spMk id="6" creationId="{20CC85B7-6759-8B9E-144C-4EC03AFFC6FC}"/>
          </ac:spMkLst>
        </pc:spChg>
        <pc:spChg chg="add mod">
          <ac:chgData name="Nessana Dartora" userId="3cd9bc094ba9e068" providerId="LiveId" clId="{B7226DCE-5BBF-474A-B99D-F5DCB30390A7}" dt="2025-05-07T17:57:13.905" v="726"/>
          <ac:spMkLst>
            <pc:docMk/>
            <pc:sldMk cId="0" sldId="258"/>
            <ac:spMk id="8" creationId="{5F0E60C3-339A-E826-9467-BFEDF0B77F09}"/>
          </ac:spMkLst>
        </pc:spChg>
        <pc:spChg chg="del">
          <ac:chgData name="Nessana Dartora" userId="3cd9bc094ba9e068" providerId="LiveId" clId="{B7226DCE-5BBF-474A-B99D-F5DCB30390A7}" dt="2025-05-07T17:03:07.562" v="711" actId="478"/>
          <ac:spMkLst>
            <pc:docMk/>
            <pc:sldMk cId="0" sldId="258"/>
            <ac:spMk id="47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7:03:32.475" v="716" actId="2711"/>
          <ac:spMkLst>
            <pc:docMk/>
            <pc:sldMk cId="0" sldId="258"/>
            <ac:spMk id="48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7:03:32.475" v="716" actId="2711"/>
          <ac:spMkLst>
            <pc:docMk/>
            <pc:sldMk cId="0" sldId="258"/>
            <ac:spMk id="49" creationId="{00000000-0000-0000-0000-000000000000}"/>
          </ac:spMkLst>
        </pc:spChg>
        <pc:grpChg chg="add del mod ord">
          <ac:chgData name="Nessana Dartora" userId="3cd9bc094ba9e068" providerId="LiveId" clId="{B7226DCE-5BBF-474A-B99D-F5DCB30390A7}" dt="2025-05-07T17:56:57.151" v="723" actId="165"/>
          <ac:grpSpMkLst>
            <pc:docMk/>
            <pc:sldMk cId="0" sldId="258"/>
            <ac:grpSpMk id="2" creationId="{AECFE0CE-975D-9DDD-6203-73B9E3377345}"/>
          </ac:grpSpMkLst>
        </pc:grpChg>
        <pc:grpChg chg="add mod">
          <ac:chgData name="Nessana Dartora" userId="3cd9bc094ba9e068" providerId="LiveId" clId="{B7226DCE-5BBF-474A-B99D-F5DCB30390A7}" dt="2025-05-07T17:59:27.349" v="733" actId="164"/>
          <ac:grpSpMkLst>
            <pc:docMk/>
            <pc:sldMk cId="0" sldId="258"/>
            <ac:grpSpMk id="9" creationId="{4D007035-13E9-C9AD-7453-09BE2AE99092}"/>
          </ac:grpSpMkLst>
        </pc:grpChg>
        <pc:picChg chg="mod topLvl">
          <ac:chgData name="Nessana Dartora" userId="3cd9bc094ba9e068" providerId="LiveId" clId="{B7226DCE-5BBF-474A-B99D-F5DCB30390A7}" dt="2025-05-07T17:56:57.151" v="723" actId="165"/>
          <ac:picMkLst>
            <pc:docMk/>
            <pc:sldMk cId="0" sldId="258"/>
            <ac:picMk id="5" creationId="{A200C01B-2865-0156-ABD0-185C2FF92D76}"/>
          </ac:picMkLst>
        </pc:picChg>
        <pc:picChg chg="del mod topLvl">
          <ac:chgData name="Nessana Dartora" userId="3cd9bc094ba9e068" providerId="LiveId" clId="{B7226DCE-5BBF-474A-B99D-F5DCB30390A7}" dt="2025-05-07T17:57:01.237" v="725" actId="478"/>
          <ac:picMkLst>
            <pc:docMk/>
            <pc:sldMk cId="0" sldId="258"/>
            <ac:picMk id="7" creationId="{0552E5AA-C4E8-AC54-5031-95090938BC01}"/>
          </ac:picMkLst>
        </pc:picChg>
      </pc:sldChg>
      <pc:sldChg chg="addSp delSp modSp mod">
        <pc:chgData name="Nessana Dartora" userId="3cd9bc094ba9e068" providerId="LiveId" clId="{B7226DCE-5BBF-474A-B99D-F5DCB30390A7}" dt="2025-05-07T18:03:37.280" v="760" actId="167"/>
        <pc:sldMkLst>
          <pc:docMk/>
          <pc:sldMk cId="0" sldId="259"/>
        </pc:sldMkLst>
        <pc:spChg chg="mod ord">
          <ac:chgData name="Nessana Dartora" userId="3cd9bc094ba9e068" providerId="LiveId" clId="{B7226DCE-5BBF-474A-B99D-F5DCB30390A7}" dt="2025-05-07T18:00:21.039" v="741" actId="167"/>
          <ac:spMkLst>
            <pc:docMk/>
            <pc:sldMk cId="0" sldId="259"/>
            <ac:spMk id="3" creationId="{9C5E33BD-44EF-8993-E913-778430999FE1}"/>
          </ac:spMkLst>
        </pc:spChg>
        <pc:spChg chg="mod">
          <ac:chgData name="Nessana Dartora" userId="3cd9bc094ba9e068" providerId="LiveId" clId="{B7226DCE-5BBF-474A-B99D-F5DCB30390A7}" dt="2025-05-07T18:00:13.887" v="740"/>
          <ac:spMkLst>
            <pc:docMk/>
            <pc:sldMk cId="0" sldId="259"/>
            <ac:spMk id="4" creationId="{9B77DEF6-598F-590C-A8A6-85AE066927BD}"/>
          </ac:spMkLst>
        </pc:spChg>
        <pc:spChg chg="del">
          <ac:chgData name="Nessana Dartora" userId="3cd9bc094ba9e068" providerId="LiveId" clId="{B7226DCE-5BBF-474A-B99D-F5DCB30390A7}" dt="2025-05-07T17:59:48.251" v="734" actId="478"/>
          <ac:spMkLst>
            <pc:docMk/>
            <pc:sldMk cId="0" sldId="259"/>
            <ac:spMk id="50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7:03:43.124" v="717" actId="2711"/>
          <ac:spMkLst>
            <pc:docMk/>
            <pc:sldMk cId="0" sldId="259"/>
            <ac:spMk id="51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7:03:43.124" v="717" actId="2711"/>
          <ac:spMkLst>
            <pc:docMk/>
            <pc:sldMk cId="0" sldId="259"/>
            <ac:spMk id="52" creationId="{00000000-0000-0000-0000-000000000000}"/>
          </ac:spMkLst>
        </pc:spChg>
        <pc:grpChg chg="add mod ord">
          <ac:chgData name="Nessana Dartora" userId="3cd9bc094ba9e068" providerId="LiveId" clId="{B7226DCE-5BBF-474A-B99D-F5DCB30390A7}" dt="2025-05-07T18:03:33.511" v="759" actId="164"/>
          <ac:grpSpMkLst>
            <pc:docMk/>
            <pc:sldMk cId="0" sldId="259"/>
            <ac:grpSpMk id="2" creationId="{5BC3A32A-5706-FE87-DE59-A404431CE8BD}"/>
          </ac:grpSpMkLst>
        </pc:grpChg>
        <pc:grpChg chg="add mod ord">
          <ac:chgData name="Nessana Dartora" userId="3cd9bc094ba9e068" providerId="LiveId" clId="{B7226DCE-5BBF-474A-B99D-F5DCB30390A7}" dt="2025-05-07T18:03:37.280" v="760" actId="167"/>
          <ac:grpSpMkLst>
            <pc:docMk/>
            <pc:sldMk cId="0" sldId="259"/>
            <ac:grpSpMk id="6" creationId="{FFC6745B-AF1A-41B0-B58A-195D06ABEAF8}"/>
          </ac:grpSpMkLst>
        </pc:grpChg>
        <pc:picChg chg="add mod">
          <ac:chgData name="Nessana Dartora" userId="3cd9bc094ba9e068" providerId="LiveId" clId="{B7226DCE-5BBF-474A-B99D-F5DCB30390A7}" dt="2025-05-07T18:03:33.511" v="759" actId="164"/>
          <ac:picMkLst>
            <pc:docMk/>
            <pc:sldMk cId="0" sldId="259"/>
            <ac:picMk id="5" creationId="{131213CA-B9B1-2E6C-B7B6-5E663DBDF268}"/>
          </ac:picMkLst>
        </pc:picChg>
      </pc:sldChg>
      <pc:sldChg chg="addSp delSp modSp mod">
        <pc:chgData name="Nessana Dartora" userId="3cd9bc094ba9e068" providerId="LiveId" clId="{B7226DCE-5BBF-474A-B99D-F5DCB30390A7}" dt="2025-05-07T18:03:51.743" v="763" actId="167"/>
        <pc:sldMkLst>
          <pc:docMk/>
          <pc:sldMk cId="0" sldId="260"/>
        </pc:sldMkLst>
        <pc:spChg chg="mod">
          <ac:chgData name="Nessana Dartora" userId="3cd9bc094ba9e068" providerId="LiveId" clId="{B7226DCE-5BBF-474A-B99D-F5DCB30390A7}" dt="2025-05-07T18:00:32.196" v="743"/>
          <ac:spMkLst>
            <pc:docMk/>
            <pc:sldMk cId="0" sldId="260"/>
            <ac:spMk id="3" creationId="{58840311-12B0-1F68-CA66-959B47075704}"/>
          </ac:spMkLst>
        </pc:spChg>
        <pc:spChg chg="mod">
          <ac:chgData name="Nessana Dartora" userId="3cd9bc094ba9e068" providerId="LiveId" clId="{B7226DCE-5BBF-474A-B99D-F5DCB30390A7}" dt="2025-05-07T18:00:32.196" v="743"/>
          <ac:spMkLst>
            <pc:docMk/>
            <pc:sldMk cId="0" sldId="260"/>
            <ac:spMk id="4" creationId="{2909EB4C-FF35-DD67-3779-CBB1C5F147D3}"/>
          </ac:spMkLst>
        </pc:spChg>
        <pc:spChg chg="mod">
          <ac:chgData name="Nessana Dartora" userId="3cd9bc094ba9e068" providerId="LiveId" clId="{B7226DCE-5BBF-474A-B99D-F5DCB30390A7}" dt="2025-05-07T18:03:44.647" v="762"/>
          <ac:spMkLst>
            <pc:docMk/>
            <pc:sldMk cId="0" sldId="260"/>
            <ac:spMk id="8" creationId="{FE1617E3-F207-1C7F-3EAC-B203D574E6BD}"/>
          </ac:spMkLst>
        </pc:spChg>
        <pc:spChg chg="mod">
          <ac:chgData name="Nessana Dartora" userId="3cd9bc094ba9e068" providerId="LiveId" clId="{B7226DCE-5BBF-474A-B99D-F5DCB30390A7}" dt="2025-05-07T18:03:44.647" v="762"/>
          <ac:spMkLst>
            <pc:docMk/>
            <pc:sldMk cId="0" sldId="260"/>
            <ac:spMk id="9" creationId="{C8E552D6-508B-B99F-86E5-D11730DF8938}"/>
          </ac:spMkLst>
        </pc:spChg>
        <pc:spChg chg="del">
          <ac:chgData name="Nessana Dartora" userId="3cd9bc094ba9e068" providerId="LiveId" clId="{B7226DCE-5BBF-474A-B99D-F5DCB30390A7}" dt="2025-05-07T17:59:50.865" v="735" actId="478"/>
          <ac:spMkLst>
            <pc:docMk/>
            <pc:sldMk cId="0" sldId="260"/>
            <ac:spMk id="53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7:03:47.476" v="718" actId="2711"/>
          <ac:spMkLst>
            <pc:docMk/>
            <pc:sldMk cId="0" sldId="260"/>
            <ac:spMk id="54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7:03:47.476" v="718" actId="2711"/>
          <ac:spMkLst>
            <pc:docMk/>
            <pc:sldMk cId="0" sldId="260"/>
            <ac:spMk id="55" creationId="{00000000-0000-0000-0000-000000000000}"/>
          </ac:spMkLst>
        </pc:spChg>
        <pc:grpChg chg="add del mod ord">
          <ac:chgData name="Nessana Dartora" userId="3cd9bc094ba9e068" providerId="LiveId" clId="{B7226DCE-5BBF-474A-B99D-F5DCB30390A7}" dt="2025-05-07T18:03:43.833" v="761" actId="478"/>
          <ac:grpSpMkLst>
            <pc:docMk/>
            <pc:sldMk cId="0" sldId="260"/>
            <ac:grpSpMk id="2" creationId="{389BB275-0594-3869-8DEC-14AB9CEE26F6}"/>
          </ac:grpSpMkLst>
        </pc:grpChg>
        <pc:grpChg chg="add mod ord">
          <ac:chgData name="Nessana Dartora" userId="3cd9bc094ba9e068" providerId="LiveId" clId="{B7226DCE-5BBF-474A-B99D-F5DCB30390A7}" dt="2025-05-07T18:03:51.743" v="763" actId="167"/>
          <ac:grpSpMkLst>
            <pc:docMk/>
            <pc:sldMk cId="0" sldId="260"/>
            <ac:grpSpMk id="5" creationId="{B2063BD4-C0E2-55C2-19B9-4B5F2143C1F4}"/>
          </ac:grpSpMkLst>
        </pc:grpChg>
        <pc:grpChg chg="mod">
          <ac:chgData name="Nessana Dartora" userId="3cd9bc094ba9e068" providerId="LiveId" clId="{B7226DCE-5BBF-474A-B99D-F5DCB30390A7}" dt="2025-05-07T18:03:44.647" v="762"/>
          <ac:grpSpMkLst>
            <pc:docMk/>
            <pc:sldMk cId="0" sldId="260"/>
            <ac:grpSpMk id="6" creationId="{2C4C2D77-FC28-2363-1E00-3F556BD79D31}"/>
          </ac:grpSpMkLst>
        </pc:grpChg>
        <pc:picChg chg="mod">
          <ac:chgData name="Nessana Dartora" userId="3cd9bc094ba9e068" providerId="LiveId" clId="{B7226DCE-5BBF-474A-B99D-F5DCB30390A7}" dt="2025-05-07T18:03:44.647" v="762"/>
          <ac:picMkLst>
            <pc:docMk/>
            <pc:sldMk cId="0" sldId="260"/>
            <ac:picMk id="7" creationId="{EE2F8B4F-29C0-020E-94AA-41686174967F}"/>
          </ac:picMkLst>
        </pc:picChg>
      </pc:sldChg>
      <pc:sldChg chg="addSp delSp modSp mod">
        <pc:chgData name="Nessana Dartora" userId="3cd9bc094ba9e068" providerId="LiveId" clId="{B7226DCE-5BBF-474A-B99D-F5DCB30390A7}" dt="2025-05-07T18:03:59.367" v="766" actId="167"/>
        <pc:sldMkLst>
          <pc:docMk/>
          <pc:sldMk cId="0" sldId="261"/>
        </pc:sldMkLst>
        <pc:spChg chg="mod">
          <ac:chgData name="Nessana Dartora" userId="3cd9bc094ba9e068" providerId="LiveId" clId="{B7226DCE-5BBF-474A-B99D-F5DCB30390A7}" dt="2025-05-07T18:01:09.969" v="745"/>
          <ac:spMkLst>
            <pc:docMk/>
            <pc:sldMk cId="0" sldId="261"/>
            <ac:spMk id="3" creationId="{D2081E29-5DEA-918F-19B5-C58DF931538E}"/>
          </ac:spMkLst>
        </pc:spChg>
        <pc:spChg chg="mod">
          <ac:chgData name="Nessana Dartora" userId="3cd9bc094ba9e068" providerId="LiveId" clId="{B7226DCE-5BBF-474A-B99D-F5DCB30390A7}" dt="2025-05-07T18:01:09.969" v="745"/>
          <ac:spMkLst>
            <pc:docMk/>
            <pc:sldMk cId="0" sldId="261"/>
            <ac:spMk id="4" creationId="{2CF0FF2C-55CE-F5E0-A039-BB518624EC8B}"/>
          </ac:spMkLst>
        </pc:spChg>
        <pc:spChg chg="mod">
          <ac:chgData name="Nessana Dartora" userId="3cd9bc094ba9e068" providerId="LiveId" clId="{B7226DCE-5BBF-474A-B99D-F5DCB30390A7}" dt="2025-05-07T18:03:55.187" v="765"/>
          <ac:spMkLst>
            <pc:docMk/>
            <pc:sldMk cId="0" sldId="261"/>
            <ac:spMk id="8" creationId="{B10487C3-EA0A-C7CA-FB44-67A9963E3FAA}"/>
          </ac:spMkLst>
        </pc:spChg>
        <pc:spChg chg="mod">
          <ac:chgData name="Nessana Dartora" userId="3cd9bc094ba9e068" providerId="LiveId" clId="{B7226DCE-5BBF-474A-B99D-F5DCB30390A7}" dt="2025-05-07T18:03:55.187" v="765"/>
          <ac:spMkLst>
            <pc:docMk/>
            <pc:sldMk cId="0" sldId="261"/>
            <ac:spMk id="9" creationId="{88CD76E0-5E8D-83F6-05AB-1FB010A5C4EE}"/>
          </ac:spMkLst>
        </pc:spChg>
        <pc:spChg chg="del">
          <ac:chgData name="Nessana Dartora" userId="3cd9bc094ba9e068" providerId="LiveId" clId="{B7226DCE-5BBF-474A-B99D-F5DCB30390A7}" dt="2025-05-07T17:59:53.228" v="736" actId="478"/>
          <ac:spMkLst>
            <pc:docMk/>
            <pc:sldMk cId="0" sldId="261"/>
            <ac:spMk id="56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7:03:51.616" v="719" actId="2711"/>
          <ac:spMkLst>
            <pc:docMk/>
            <pc:sldMk cId="0" sldId="261"/>
            <ac:spMk id="57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7:03:51.616" v="719" actId="2711"/>
          <ac:spMkLst>
            <pc:docMk/>
            <pc:sldMk cId="0" sldId="261"/>
            <ac:spMk id="58" creationId="{00000000-0000-0000-0000-000000000000}"/>
          </ac:spMkLst>
        </pc:spChg>
        <pc:grpChg chg="add del mod ord">
          <ac:chgData name="Nessana Dartora" userId="3cd9bc094ba9e068" providerId="LiveId" clId="{B7226DCE-5BBF-474A-B99D-F5DCB30390A7}" dt="2025-05-07T18:03:54.568" v="764" actId="478"/>
          <ac:grpSpMkLst>
            <pc:docMk/>
            <pc:sldMk cId="0" sldId="261"/>
            <ac:grpSpMk id="2" creationId="{9756C2F2-ECA8-A547-9F52-6530DFBB77AD}"/>
          </ac:grpSpMkLst>
        </pc:grpChg>
        <pc:grpChg chg="add mod ord">
          <ac:chgData name="Nessana Dartora" userId="3cd9bc094ba9e068" providerId="LiveId" clId="{B7226DCE-5BBF-474A-B99D-F5DCB30390A7}" dt="2025-05-07T18:03:59.367" v="766" actId="167"/>
          <ac:grpSpMkLst>
            <pc:docMk/>
            <pc:sldMk cId="0" sldId="261"/>
            <ac:grpSpMk id="5" creationId="{E9849C64-3EA6-470E-3787-ABDBF42BD9B8}"/>
          </ac:grpSpMkLst>
        </pc:grpChg>
        <pc:grpChg chg="mod">
          <ac:chgData name="Nessana Dartora" userId="3cd9bc094ba9e068" providerId="LiveId" clId="{B7226DCE-5BBF-474A-B99D-F5DCB30390A7}" dt="2025-05-07T18:03:55.187" v="765"/>
          <ac:grpSpMkLst>
            <pc:docMk/>
            <pc:sldMk cId="0" sldId="261"/>
            <ac:grpSpMk id="6" creationId="{576906B9-85ED-5F9C-AE86-4B2F6BEAF290}"/>
          </ac:grpSpMkLst>
        </pc:grpChg>
        <pc:picChg chg="mod">
          <ac:chgData name="Nessana Dartora" userId="3cd9bc094ba9e068" providerId="LiveId" clId="{B7226DCE-5BBF-474A-B99D-F5DCB30390A7}" dt="2025-05-07T18:03:55.187" v="765"/>
          <ac:picMkLst>
            <pc:docMk/>
            <pc:sldMk cId="0" sldId="261"/>
            <ac:picMk id="7" creationId="{F7F4C0A6-D537-57EC-5611-C6AF1262E7BE}"/>
          </ac:picMkLst>
        </pc:picChg>
      </pc:sldChg>
      <pc:sldChg chg="addSp delSp modSp mod">
        <pc:chgData name="Nessana Dartora" userId="3cd9bc094ba9e068" providerId="LiveId" clId="{B7226DCE-5BBF-474A-B99D-F5DCB30390A7}" dt="2025-05-07T18:04:15.852" v="769" actId="167"/>
        <pc:sldMkLst>
          <pc:docMk/>
          <pc:sldMk cId="0" sldId="262"/>
        </pc:sldMkLst>
        <pc:spChg chg="mod">
          <ac:chgData name="Nessana Dartora" userId="3cd9bc094ba9e068" providerId="LiveId" clId="{B7226DCE-5BBF-474A-B99D-F5DCB30390A7}" dt="2025-05-07T18:01:16.585" v="747"/>
          <ac:spMkLst>
            <pc:docMk/>
            <pc:sldMk cId="0" sldId="262"/>
            <ac:spMk id="3" creationId="{257D6525-D497-2DF2-DC06-C9E3D51AADFF}"/>
          </ac:spMkLst>
        </pc:spChg>
        <pc:spChg chg="mod">
          <ac:chgData name="Nessana Dartora" userId="3cd9bc094ba9e068" providerId="LiveId" clId="{B7226DCE-5BBF-474A-B99D-F5DCB30390A7}" dt="2025-05-07T18:01:16.585" v="747"/>
          <ac:spMkLst>
            <pc:docMk/>
            <pc:sldMk cId="0" sldId="262"/>
            <ac:spMk id="4" creationId="{2D3AC022-CFA6-72D8-826C-BED4295A7DB9}"/>
          </ac:spMkLst>
        </pc:spChg>
        <pc:spChg chg="mod">
          <ac:chgData name="Nessana Dartora" userId="3cd9bc094ba9e068" providerId="LiveId" clId="{B7226DCE-5BBF-474A-B99D-F5DCB30390A7}" dt="2025-05-07T18:04:10.987" v="768"/>
          <ac:spMkLst>
            <pc:docMk/>
            <pc:sldMk cId="0" sldId="262"/>
            <ac:spMk id="8" creationId="{907DCA69-39F5-20D6-D24B-74A2D904BE79}"/>
          </ac:spMkLst>
        </pc:spChg>
        <pc:spChg chg="mod">
          <ac:chgData name="Nessana Dartora" userId="3cd9bc094ba9e068" providerId="LiveId" clId="{B7226DCE-5BBF-474A-B99D-F5DCB30390A7}" dt="2025-05-07T18:04:10.987" v="768"/>
          <ac:spMkLst>
            <pc:docMk/>
            <pc:sldMk cId="0" sldId="262"/>
            <ac:spMk id="9" creationId="{7C8BB5F8-4B91-F82D-E5E8-85FEE75FB5DE}"/>
          </ac:spMkLst>
        </pc:spChg>
        <pc:spChg chg="del">
          <ac:chgData name="Nessana Dartora" userId="3cd9bc094ba9e068" providerId="LiveId" clId="{B7226DCE-5BBF-474A-B99D-F5DCB30390A7}" dt="2025-05-07T17:59:57.384" v="737" actId="478"/>
          <ac:spMkLst>
            <pc:docMk/>
            <pc:sldMk cId="0" sldId="262"/>
            <ac:spMk id="59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7:56:47.036" v="722" actId="2711"/>
          <ac:spMkLst>
            <pc:docMk/>
            <pc:sldMk cId="0" sldId="262"/>
            <ac:spMk id="60" creationId="{00000000-0000-0000-0000-000000000000}"/>
          </ac:spMkLst>
        </pc:spChg>
        <pc:spChg chg="mod">
          <ac:chgData name="Nessana Dartora" userId="3cd9bc094ba9e068" providerId="LiveId" clId="{B7226DCE-5BBF-474A-B99D-F5DCB30390A7}" dt="2025-05-07T17:56:47.036" v="722" actId="2711"/>
          <ac:spMkLst>
            <pc:docMk/>
            <pc:sldMk cId="0" sldId="262"/>
            <ac:spMk id="61" creationId="{00000000-0000-0000-0000-000000000000}"/>
          </ac:spMkLst>
        </pc:spChg>
        <pc:grpChg chg="add del mod ord">
          <ac:chgData name="Nessana Dartora" userId="3cd9bc094ba9e068" providerId="LiveId" clId="{B7226DCE-5BBF-474A-B99D-F5DCB30390A7}" dt="2025-05-07T18:04:10.069" v="767" actId="478"/>
          <ac:grpSpMkLst>
            <pc:docMk/>
            <pc:sldMk cId="0" sldId="262"/>
            <ac:grpSpMk id="2" creationId="{0EA818E0-210D-9DE1-C307-83842AD3C227}"/>
          </ac:grpSpMkLst>
        </pc:grpChg>
        <pc:grpChg chg="add mod ord">
          <ac:chgData name="Nessana Dartora" userId="3cd9bc094ba9e068" providerId="LiveId" clId="{B7226DCE-5BBF-474A-B99D-F5DCB30390A7}" dt="2025-05-07T18:04:15.852" v="769" actId="167"/>
          <ac:grpSpMkLst>
            <pc:docMk/>
            <pc:sldMk cId="0" sldId="262"/>
            <ac:grpSpMk id="5" creationId="{1A5B34D3-3C12-8A0C-95DE-8D61BEE20606}"/>
          </ac:grpSpMkLst>
        </pc:grpChg>
        <pc:grpChg chg="mod">
          <ac:chgData name="Nessana Dartora" userId="3cd9bc094ba9e068" providerId="LiveId" clId="{B7226DCE-5BBF-474A-B99D-F5DCB30390A7}" dt="2025-05-07T18:04:10.987" v="768"/>
          <ac:grpSpMkLst>
            <pc:docMk/>
            <pc:sldMk cId="0" sldId="262"/>
            <ac:grpSpMk id="6" creationId="{02897703-151D-7323-A2AA-99DC72A47B7D}"/>
          </ac:grpSpMkLst>
        </pc:grpChg>
        <pc:picChg chg="mod">
          <ac:chgData name="Nessana Dartora" userId="3cd9bc094ba9e068" providerId="LiveId" clId="{B7226DCE-5BBF-474A-B99D-F5DCB30390A7}" dt="2025-05-07T18:04:10.987" v="768"/>
          <ac:picMkLst>
            <pc:docMk/>
            <pc:sldMk cId="0" sldId="262"/>
            <ac:picMk id="7" creationId="{DB1391AF-6238-8946-E27F-49FF83FB8660}"/>
          </ac:picMkLst>
        </pc:picChg>
      </pc:sldChg>
      <pc:sldChg chg="addSp delSp modSp mod">
        <pc:chgData name="Nessana Dartora" userId="3cd9bc094ba9e068" providerId="LiveId" clId="{B7226DCE-5BBF-474A-B99D-F5DCB30390A7}" dt="2025-05-07T18:04:20.456" v="771"/>
        <pc:sldMkLst>
          <pc:docMk/>
          <pc:sldMk cId="0" sldId="263"/>
        </pc:sldMkLst>
        <pc:spChg chg="mod">
          <ac:chgData name="Nessana Dartora" userId="3cd9bc094ba9e068" providerId="LiveId" clId="{B7226DCE-5BBF-474A-B99D-F5DCB30390A7}" dt="2025-05-07T18:01:38.198" v="750"/>
          <ac:spMkLst>
            <pc:docMk/>
            <pc:sldMk cId="0" sldId="263"/>
            <ac:spMk id="3" creationId="{0AA26787-13D0-D368-31AA-F38C9D63812A}"/>
          </ac:spMkLst>
        </pc:spChg>
        <pc:spChg chg="mod">
          <ac:chgData name="Nessana Dartora" userId="3cd9bc094ba9e068" providerId="LiveId" clId="{B7226DCE-5BBF-474A-B99D-F5DCB30390A7}" dt="2025-05-07T18:01:38.198" v="750"/>
          <ac:spMkLst>
            <pc:docMk/>
            <pc:sldMk cId="0" sldId="263"/>
            <ac:spMk id="4" creationId="{E2194762-395D-75C1-5561-3DD0EEF53000}"/>
          </ac:spMkLst>
        </pc:spChg>
        <pc:spChg chg="mod">
          <ac:chgData name="Nessana Dartora" userId="3cd9bc094ba9e068" providerId="LiveId" clId="{B7226DCE-5BBF-474A-B99D-F5DCB30390A7}" dt="2025-05-07T18:04:20.456" v="771"/>
          <ac:spMkLst>
            <pc:docMk/>
            <pc:sldMk cId="0" sldId="263"/>
            <ac:spMk id="8" creationId="{260A02EA-9FE0-D321-9668-9B5BD32EEF37}"/>
          </ac:spMkLst>
        </pc:spChg>
        <pc:spChg chg="mod">
          <ac:chgData name="Nessana Dartora" userId="3cd9bc094ba9e068" providerId="LiveId" clId="{B7226DCE-5BBF-474A-B99D-F5DCB30390A7}" dt="2025-05-07T18:04:20.456" v="771"/>
          <ac:spMkLst>
            <pc:docMk/>
            <pc:sldMk cId="0" sldId="263"/>
            <ac:spMk id="9" creationId="{3B7BC6F6-89AB-27B6-BC27-3BEDC1463F4F}"/>
          </ac:spMkLst>
        </pc:spChg>
        <pc:spChg chg="add del">
          <ac:chgData name="Nessana Dartora" userId="3cd9bc094ba9e068" providerId="LiveId" clId="{B7226DCE-5BBF-474A-B99D-F5DCB30390A7}" dt="2025-05-07T18:01:37.417" v="749" actId="478"/>
          <ac:spMkLst>
            <pc:docMk/>
            <pc:sldMk cId="0" sldId="263"/>
            <ac:spMk id="62" creationId="{00000000-0000-0000-0000-000000000000}"/>
          </ac:spMkLst>
        </pc:spChg>
        <pc:grpChg chg="add del mod">
          <ac:chgData name="Nessana Dartora" userId="3cd9bc094ba9e068" providerId="LiveId" clId="{B7226DCE-5BBF-474A-B99D-F5DCB30390A7}" dt="2025-05-07T18:04:19.832" v="770" actId="478"/>
          <ac:grpSpMkLst>
            <pc:docMk/>
            <pc:sldMk cId="0" sldId="263"/>
            <ac:grpSpMk id="2" creationId="{A4A26AB6-AFB1-9B66-1A47-3A388F9A7563}"/>
          </ac:grpSpMkLst>
        </pc:grpChg>
        <pc:grpChg chg="add mod">
          <ac:chgData name="Nessana Dartora" userId="3cd9bc094ba9e068" providerId="LiveId" clId="{B7226DCE-5BBF-474A-B99D-F5DCB30390A7}" dt="2025-05-07T18:04:20.456" v="771"/>
          <ac:grpSpMkLst>
            <pc:docMk/>
            <pc:sldMk cId="0" sldId="263"/>
            <ac:grpSpMk id="5" creationId="{D78B3E42-BB3A-9D2D-4250-B2AC5CA2E267}"/>
          </ac:grpSpMkLst>
        </pc:grpChg>
        <pc:grpChg chg="mod">
          <ac:chgData name="Nessana Dartora" userId="3cd9bc094ba9e068" providerId="LiveId" clId="{B7226DCE-5BBF-474A-B99D-F5DCB30390A7}" dt="2025-05-07T18:04:20.456" v="771"/>
          <ac:grpSpMkLst>
            <pc:docMk/>
            <pc:sldMk cId="0" sldId="263"/>
            <ac:grpSpMk id="6" creationId="{BA20F0E4-03F5-46E5-F27E-8ABCCC4B9209}"/>
          </ac:grpSpMkLst>
        </pc:grpChg>
        <pc:picChg chg="mod">
          <ac:chgData name="Nessana Dartora" userId="3cd9bc094ba9e068" providerId="LiveId" clId="{B7226DCE-5BBF-474A-B99D-F5DCB30390A7}" dt="2025-05-07T18:04:20.456" v="771"/>
          <ac:picMkLst>
            <pc:docMk/>
            <pc:sldMk cId="0" sldId="263"/>
            <ac:picMk id="7" creationId="{A4249431-A8C9-7E44-6CAF-920C749A6767}"/>
          </ac:picMkLst>
        </pc:picChg>
      </pc:sldChg>
      <pc:sldChg chg="addSp delSp modSp del mod">
        <pc:chgData name="Nessana Dartora" userId="3cd9bc094ba9e068" providerId="LiveId" clId="{B7226DCE-5BBF-474A-B99D-F5DCB30390A7}" dt="2025-05-07T18:05:07.473" v="778" actId="47"/>
        <pc:sldMkLst>
          <pc:docMk/>
          <pc:sldMk cId="0" sldId="264"/>
        </pc:sldMkLst>
        <pc:spChg chg="mod">
          <ac:chgData name="Nessana Dartora" userId="3cd9bc094ba9e068" providerId="LiveId" clId="{B7226DCE-5BBF-474A-B99D-F5DCB30390A7}" dt="2025-05-07T18:01:54.686" v="752"/>
          <ac:spMkLst>
            <pc:docMk/>
            <pc:sldMk cId="0" sldId="264"/>
            <ac:spMk id="3" creationId="{B7CD3F1E-DAC1-4095-40D8-1C947DA33645}"/>
          </ac:spMkLst>
        </pc:spChg>
        <pc:spChg chg="mod">
          <ac:chgData name="Nessana Dartora" userId="3cd9bc094ba9e068" providerId="LiveId" clId="{B7226DCE-5BBF-474A-B99D-F5DCB30390A7}" dt="2025-05-07T18:01:54.686" v="752"/>
          <ac:spMkLst>
            <pc:docMk/>
            <pc:sldMk cId="0" sldId="264"/>
            <ac:spMk id="4" creationId="{97F309ED-0256-F1D7-508A-78D1906126FD}"/>
          </ac:spMkLst>
        </pc:spChg>
        <pc:spChg chg="mod">
          <ac:chgData name="Nessana Dartora" userId="3cd9bc094ba9e068" providerId="LiveId" clId="{B7226DCE-5BBF-474A-B99D-F5DCB30390A7}" dt="2025-05-07T18:04:33.446" v="773"/>
          <ac:spMkLst>
            <pc:docMk/>
            <pc:sldMk cId="0" sldId="264"/>
            <ac:spMk id="8" creationId="{52D56BB2-2A49-3D42-890E-FF8B8358C264}"/>
          </ac:spMkLst>
        </pc:spChg>
        <pc:spChg chg="mod">
          <ac:chgData name="Nessana Dartora" userId="3cd9bc094ba9e068" providerId="LiveId" clId="{B7226DCE-5BBF-474A-B99D-F5DCB30390A7}" dt="2025-05-07T18:04:33.446" v="773"/>
          <ac:spMkLst>
            <pc:docMk/>
            <pc:sldMk cId="0" sldId="264"/>
            <ac:spMk id="9" creationId="{6D175B5B-29F8-9107-B94E-3A5141ECFBB8}"/>
          </ac:spMkLst>
        </pc:spChg>
        <pc:spChg chg="del">
          <ac:chgData name="Nessana Dartora" userId="3cd9bc094ba9e068" providerId="LiveId" clId="{B7226DCE-5BBF-474A-B99D-F5DCB30390A7}" dt="2025-05-07T18:01:53.152" v="751" actId="478"/>
          <ac:spMkLst>
            <pc:docMk/>
            <pc:sldMk cId="0" sldId="264"/>
            <ac:spMk id="63" creationId="{00000000-0000-0000-0000-000000000000}"/>
          </ac:spMkLst>
        </pc:spChg>
        <pc:grpChg chg="add del mod">
          <ac:chgData name="Nessana Dartora" userId="3cd9bc094ba9e068" providerId="LiveId" clId="{B7226DCE-5BBF-474A-B99D-F5DCB30390A7}" dt="2025-05-07T18:04:49.336" v="775" actId="478"/>
          <ac:grpSpMkLst>
            <pc:docMk/>
            <pc:sldMk cId="0" sldId="264"/>
            <ac:grpSpMk id="2" creationId="{420FF9F7-A84B-C919-E7A6-47E2D8E87209}"/>
          </ac:grpSpMkLst>
        </pc:grpChg>
        <pc:grpChg chg="add mod">
          <ac:chgData name="Nessana Dartora" userId="3cd9bc094ba9e068" providerId="LiveId" clId="{B7226DCE-5BBF-474A-B99D-F5DCB30390A7}" dt="2025-05-07T18:04:42.206" v="774"/>
          <ac:grpSpMkLst>
            <pc:docMk/>
            <pc:sldMk cId="0" sldId="264"/>
            <ac:grpSpMk id="5" creationId="{A4D9A731-FABC-FAB5-B5B6-3DCF671388E2}"/>
          </ac:grpSpMkLst>
        </pc:grpChg>
        <pc:grpChg chg="mod">
          <ac:chgData name="Nessana Dartora" userId="3cd9bc094ba9e068" providerId="LiveId" clId="{B7226DCE-5BBF-474A-B99D-F5DCB30390A7}" dt="2025-05-07T18:04:33.446" v="773"/>
          <ac:grpSpMkLst>
            <pc:docMk/>
            <pc:sldMk cId="0" sldId="264"/>
            <ac:grpSpMk id="6" creationId="{11A2CD52-FF22-F338-35B2-D19360632950}"/>
          </ac:grpSpMkLst>
        </pc:grpChg>
        <pc:picChg chg="mod">
          <ac:chgData name="Nessana Dartora" userId="3cd9bc094ba9e068" providerId="LiveId" clId="{B7226DCE-5BBF-474A-B99D-F5DCB30390A7}" dt="2025-05-07T18:04:33.446" v="773"/>
          <ac:picMkLst>
            <pc:docMk/>
            <pc:sldMk cId="0" sldId="264"/>
            <ac:picMk id="7" creationId="{8ECF391F-AEDB-905A-B7CA-994BE4F59B81}"/>
          </ac:picMkLst>
        </pc:picChg>
        <pc:picChg chg="add mod">
          <ac:chgData name="Nessana Dartora" userId="3cd9bc094ba9e068" providerId="LiveId" clId="{B7226DCE-5BBF-474A-B99D-F5DCB30390A7}" dt="2025-05-07T18:04:55.563" v="776"/>
          <ac:picMkLst>
            <pc:docMk/>
            <pc:sldMk cId="0" sldId="264"/>
            <ac:picMk id="10" creationId="{DAB9FC4F-4544-2E58-CC7C-84E5D04210AF}"/>
          </ac:picMkLst>
        </pc:picChg>
      </pc:sldChg>
      <pc:sldChg chg="addSp delSp modSp del mod">
        <pc:chgData name="Nessana Dartora" userId="3cd9bc094ba9e068" providerId="LiveId" clId="{B7226DCE-5BBF-474A-B99D-F5DCB30390A7}" dt="2025-05-07T18:05:41.139" v="783" actId="47"/>
        <pc:sldMkLst>
          <pc:docMk/>
          <pc:sldMk cId="0" sldId="265"/>
        </pc:sldMkLst>
        <pc:spChg chg="mod">
          <ac:chgData name="Nessana Dartora" userId="3cd9bc094ba9e068" providerId="LiveId" clId="{B7226DCE-5BBF-474A-B99D-F5DCB30390A7}" dt="2025-05-07T18:02:29.338" v="755"/>
          <ac:spMkLst>
            <pc:docMk/>
            <pc:sldMk cId="0" sldId="265"/>
            <ac:spMk id="3" creationId="{A9B48BCE-C35A-7EA5-D3D2-916B8F23D1A8}"/>
          </ac:spMkLst>
        </pc:spChg>
        <pc:spChg chg="mod">
          <ac:chgData name="Nessana Dartora" userId="3cd9bc094ba9e068" providerId="LiveId" clId="{B7226DCE-5BBF-474A-B99D-F5DCB30390A7}" dt="2025-05-07T18:05:14.979" v="779" actId="14100"/>
          <ac:spMkLst>
            <pc:docMk/>
            <pc:sldMk cId="0" sldId="265"/>
            <ac:spMk id="4" creationId="{4AE17C66-62FF-572F-3843-59B940419E8D}"/>
          </ac:spMkLst>
        </pc:spChg>
        <pc:spChg chg="del">
          <ac:chgData name="Nessana Dartora" userId="3cd9bc094ba9e068" providerId="LiveId" clId="{B7226DCE-5BBF-474A-B99D-F5DCB30390A7}" dt="2025-05-07T18:02:27.554" v="754" actId="478"/>
          <ac:spMkLst>
            <pc:docMk/>
            <pc:sldMk cId="0" sldId="265"/>
            <ac:spMk id="64" creationId="{00000000-0000-0000-0000-000000000000}"/>
          </ac:spMkLst>
        </pc:spChg>
        <pc:grpChg chg="add mod">
          <ac:chgData name="Nessana Dartora" userId="3cd9bc094ba9e068" providerId="LiveId" clId="{B7226DCE-5BBF-474A-B99D-F5DCB30390A7}" dt="2025-05-07T18:02:45.046" v="756"/>
          <ac:grpSpMkLst>
            <pc:docMk/>
            <pc:sldMk cId="0" sldId="265"/>
            <ac:grpSpMk id="2" creationId="{8E7C3959-7DEC-BEC6-46DB-A582D9E4B1F7}"/>
          </ac:grpSpMkLst>
        </pc:grpChg>
        <pc:picChg chg="add mod">
          <ac:chgData name="Nessana Dartora" userId="3cd9bc094ba9e068" providerId="LiveId" clId="{B7226DCE-5BBF-474A-B99D-F5DCB30390A7}" dt="2025-05-07T18:05:28.249" v="782" actId="14100"/>
          <ac:picMkLst>
            <pc:docMk/>
            <pc:sldMk cId="0" sldId="265"/>
            <ac:picMk id="5" creationId="{B3DCE2E1-C397-5149-90AE-47B9721E3F37}"/>
          </ac:picMkLst>
        </pc:picChg>
      </pc:sldChg>
      <pc:sldChg chg="modSp del mod">
        <pc:chgData name="Nessana Dartora" userId="3cd9bc094ba9e068" providerId="LiveId" clId="{B7226DCE-5BBF-474A-B99D-F5DCB30390A7}" dt="2025-05-07T18:02:48.430" v="757" actId="47"/>
        <pc:sldMkLst>
          <pc:docMk/>
          <pc:sldMk cId="0" sldId="266"/>
        </pc:sldMkLst>
        <pc:spChg chg="mod modCrop">
          <ac:chgData name="Nessana Dartora" userId="3cd9bc094ba9e068" providerId="LiveId" clId="{B7226DCE-5BBF-474A-B99D-F5DCB30390A7}" dt="2025-05-07T16:09:31.280" v="347" actId="732"/>
          <ac:spMkLst>
            <pc:docMk/>
            <pc:sldMk cId="0" sldId="266"/>
            <ac:spMk id="6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479280" y="240696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12044160" y="240696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914400" y="552312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6479280" y="552312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12044160" y="552312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914400" y="410400"/>
            <a:ext cx="16458840" cy="7962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B70FF61-5E12-45D2-8972-22ECBCE7AE88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t>5/7/2025</a:t>
            </a:fld>
            <a:endParaRPr lang="pt-BR" sz="12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2D3EBAB-8E75-4A31-B032-6F59CC91BA2E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Clique para editar o formato do texto do título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Agrupar 15">
            <a:extLst>
              <a:ext uri="{FF2B5EF4-FFF2-40B4-BE49-F238E27FC236}">
                <a16:creationId xmlns:a16="http://schemas.microsoft.com/office/drawing/2014/main" id="{6E851941-83F8-68AB-ED15-9F4BAF19BE53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sp>
          <p:nvSpPr>
            <p:cNvPr id="41" name="CustomShape 1"/>
            <p:cNvSpPr/>
            <p:nvPr/>
          </p:nvSpPr>
          <p:spPr>
            <a:xfrm>
              <a:off x="0" y="2190750"/>
              <a:ext cx="18287640" cy="809589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0" y="0"/>
                  </a:moveTo>
                  <a:lnTo>
                    <a:pt x="18288000" y="0"/>
                  </a:lnTo>
                  <a:lnTo>
                    <a:pt x="18288000" y="10287000"/>
                  </a:lnTo>
                  <a:lnTo>
                    <a:pt x="0" y="1028700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"/>
              <a:stretch>
                <a:fillRect t="-27060"/>
              </a:stretch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pt-BR"/>
            </a:p>
          </p:txBody>
        </p:sp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C9D132B2-2E60-5FB2-9DE3-5EE3F19E070D}"/>
                </a:ext>
              </a:extLst>
            </p:cNvPr>
            <p:cNvSpPr/>
            <p:nvPr/>
          </p:nvSpPr>
          <p:spPr>
            <a:xfrm>
              <a:off x="0" y="0"/>
              <a:ext cx="18288000" cy="2096111"/>
            </a:xfrm>
            <a:prstGeom prst="rect">
              <a:avLst/>
            </a:prstGeom>
            <a:solidFill>
              <a:srgbClr val="00693E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III Simpósio Ciência, Ambiente e Formação</a:t>
              </a:r>
            </a:p>
          </p:txBody>
        </p:sp>
        <p:pic>
          <p:nvPicPr>
            <p:cNvPr id="3" name="Imagem 2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5AF4BA63-5940-DE0F-96AA-0E7BFC3AFB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7B3654DA-F57E-F7EC-6E68-6EC5CA2681BE}"/>
                </a:ext>
              </a:extLst>
            </p:cNvPr>
            <p:cNvSpPr/>
            <p:nvPr/>
          </p:nvSpPr>
          <p:spPr>
            <a:xfrm>
              <a:off x="0" y="9054556"/>
              <a:ext cx="18288000" cy="1232444"/>
            </a:xfrm>
            <a:prstGeom prst="rect">
              <a:avLst/>
            </a:prstGeom>
            <a:solidFill>
              <a:srgbClr val="006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5" name="Imagem 14" descr="Texto&#10;&#10;O conteúdo gerado por IA pode estar incorreto.">
              <a:extLst>
                <a:ext uri="{FF2B5EF4-FFF2-40B4-BE49-F238E27FC236}">
                  <a16:creationId xmlns:a16="http://schemas.microsoft.com/office/drawing/2014/main" id="{A6566783-09BF-41CA-30CE-541742E41EE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82900" y="9054556"/>
              <a:ext cx="2705100" cy="1232443"/>
            </a:xfrm>
            <a:prstGeom prst="rect">
              <a:avLst/>
            </a:prstGeom>
          </p:spPr>
        </p:pic>
      </p:grpSp>
      <p:sp>
        <p:nvSpPr>
          <p:cNvPr id="42" name="CustomShape 2"/>
          <p:cNvSpPr/>
          <p:nvPr/>
        </p:nvSpPr>
        <p:spPr>
          <a:xfrm>
            <a:off x="6166800" y="2604960"/>
            <a:ext cx="595404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Identificação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1028880" y="4062960"/>
            <a:ext cx="16230240" cy="425719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ou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Arial</a:t>
            </a: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Atenção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: Este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modelo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deve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ter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utilizado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como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uma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referência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contendo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no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mínimo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as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informações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solicitadas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de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identificação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introdução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métodos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/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metodologia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conclusões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referências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e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financiamento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quando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for o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caso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.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Contudo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caso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deseje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o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apresentador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pode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incluir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mais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slides,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considerando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o tempo de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apresentação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.</a:t>
            </a: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Agrupar 8">
            <a:extLst>
              <a:ext uri="{FF2B5EF4-FFF2-40B4-BE49-F238E27FC236}">
                <a16:creationId xmlns:a16="http://schemas.microsoft.com/office/drawing/2014/main" id="{4D007035-13E9-C9AD-7453-09BE2AE99092}"/>
              </a:ext>
            </a:extLst>
          </p:cNvPr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CustomShape 1">
              <a:extLst>
                <a:ext uri="{FF2B5EF4-FFF2-40B4-BE49-F238E27FC236}">
                  <a16:creationId xmlns:a16="http://schemas.microsoft.com/office/drawing/2014/main" id="{582D3AE4-B39C-E85A-A3F4-6914146DF17B}"/>
                </a:ext>
              </a:extLst>
            </p:cNvPr>
            <p:cNvSpPr/>
            <p:nvPr/>
          </p:nvSpPr>
          <p:spPr>
            <a:xfrm>
              <a:off x="0" y="2190750"/>
              <a:ext cx="18288000" cy="809625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0" y="0"/>
                  </a:moveTo>
                  <a:lnTo>
                    <a:pt x="18288000" y="0"/>
                  </a:lnTo>
                  <a:lnTo>
                    <a:pt x="18288000" y="10287000"/>
                  </a:lnTo>
                  <a:lnTo>
                    <a:pt x="0" y="1028700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"/>
              <a:stretch>
                <a:fillRect t="-30666" r="-5104" b="-13328"/>
              </a:stretch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pt-BR"/>
            </a:p>
          </p:txBody>
        </p:sp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C83DE6AB-B5C1-3449-0721-45BAB6A0AD01}"/>
                </a:ext>
              </a:extLst>
            </p:cNvPr>
            <p:cNvSpPr/>
            <p:nvPr/>
          </p:nvSpPr>
          <p:spPr>
            <a:xfrm>
              <a:off x="0" y="0"/>
              <a:ext cx="18288000" cy="2096111"/>
            </a:xfrm>
            <a:prstGeom prst="rect">
              <a:avLst/>
            </a:prstGeom>
            <a:solidFill>
              <a:srgbClr val="00693E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III Simpósio Ciência, Ambiente e Formação</a:t>
              </a:r>
            </a:p>
          </p:txBody>
        </p:sp>
      </p:grpSp>
      <p:pic>
        <p:nvPicPr>
          <p:cNvPr id="5" name="Imagem 4" descr="Desenho de uma pessoa&#10;&#10;O conteúdo gerado por IA pode estar incorreto.">
            <a:extLst>
              <a:ext uri="{FF2B5EF4-FFF2-40B4-BE49-F238E27FC236}">
                <a16:creationId xmlns:a16="http://schemas.microsoft.com/office/drawing/2014/main" id="{A200C01B-2865-0156-ABD0-185C2FF92D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06" b="28199"/>
          <a:stretch/>
        </p:blipFill>
        <p:spPr>
          <a:xfrm>
            <a:off x="0" y="-360"/>
            <a:ext cx="2762250" cy="2155640"/>
          </a:xfrm>
          <a:prstGeom prst="rect">
            <a:avLst/>
          </a:prstGeom>
        </p:spPr>
      </p:pic>
      <p:sp>
        <p:nvSpPr>
          <p:cNvPr id="48" name="CustomShape 2"/>
          <p:cNvSpPr/>
          <p:nvPr/>
        </p:nvSpPr>
        <p:spPr>
          <a:xfrm>
            <a:off x="5646600" y="5716080"/>
            <a:ext cx="6994440" cy="120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</a:t>
            </a:r>
            <a:r>
              <a:rPr lang="en-US" sz="34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ou</a:t>
            </a:r>
            <a:r>
              <a:rPr lang="en-US" sz="3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Arial</a:t>
            </a: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ustomShape 3"/>
          <p:cNvSpPr/>
          <p:nvPr/>
        </p:nvSpPr>
        <p:spPr>
          <a:xfrm>
            <a:off x="6792120" y="4256280"/>
            <a:ext cx="470340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Introdução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FFC6745B-AF1A-41B0-B58A-195D06ABEAF8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grpSp>
          <p:nvGrpSpPr>
            <p:cNvPr id="2" name="Agrupar 1">
              <a:extLst>
                <a:ext uri="{FF2B5EF4-FFF2-40B4-BE49-F238E27FC236}">
                  <a16:creationId xmlns:a16="http://schemas.microsoft.com/office/drawing/2014/main" id="{5BC3A32A-5706-FE87-DE59-A404431CE8BD}"/>
                </a:ext>
              </a:extLst>
            </p:cNvPr>
            <p:cNvGrpSpPr/>
            <p:nvPr/>
          </p:nvGrpSpPr>
          <p:grpSpPr>
            <a:xfrm>
              <a:off x="0" y="0"/>
              <a:ext cx="18288000" cy="10287000"/>
              <a:chOff x="0" y="0"/>
              <a:chExt cx="18288000" cy="10287000"/>
            </a:xfrm>
          </p:grpSpPr>
          <p:sp>
            <p:nvSpPr>
              <p:cNvPr id="3" name="CustomShape 1">
                <a:extLst>
                  <a:ext uri="{FF2B5EF4-FFF2-40B4-BE49-F238E27FC236}">
                    <a16:creationId xmlns:a16="http://schemas.microsoft.com/office/drawing/2014/main" id="{9C5E33BD-44EF-8993-E913-778430999FE1}"/>
                  </a:ext>
                </a:extLst>
              </p:cNvPr>
              <p:cNvSpPr/>
              <p:nvPr/>
            </p:nvSpPr>
            <p:spPr>
              <a:xfrm>
                <a:off x="0" y="2190750"/>
                <a:ext cx="18288000" cy="8096250"/>
              </a:xfrm>
              <a:custGeom>
                <a:avLst/>
                <a:gdLst/>
                <a:ahLst/>
                <a:cxnLst/>
                <a:rect l="l" t="t" r="r" b="b"/>
                <a:pathLst>
                  <a:path w="18288000" h="10287000">
                    <a:moveTo>
                      <a:pt x="0" y="0"/>
                    </a:moveTo>
                    <a:lnTo>
                      <a:pt x="18288000" y="0"/>
                    </a:lnTo>
                    <a:lnTo>
                      <a:pt x="18288000" y="10287000"/>
                    </a:lnTo>
                    <a:lnTo>
                      <a:pt x="0" y="10287000"/>
                    </a:lnTo>
                    <a:lnTo>
                      <a:pt x="0" y="0"/>
                    </a:lnTo>
                    <a:close/>
                  </a:path>
                </a:pathLst>
              </a:custGeom>
              <a:blipFill rotWithShape="0">
                <a:blip r:embed="rId2"/>
                <a:stretch>
                  <a:fillRect t="-30666" r="-5104" b="-13328"/>
                </a:stretch>
              </a:blip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pt-BR"/>
              </a:p>
            </p:txBody>
          </p:sp>
          <p:sp>
            <p:nvSpPr>
              <p:cNvPr id="4" name="Retângulo 3">
                <a:extLst>
                  <a:ext uri="{FF2B5EF4-FFF2-40B4-BE49-F238E27FC236}">
                    <a16:creationId xmlns:a16="http://schemas.microsoft.com/office/drawing/2014/main" id="{9B77DEF6-598F-590C-A8A6-85AE066927BD}"/>
                  </a:ext>
                </a:extLst>
              </p:cNvPr>
              <p:cNvSpPr/>
              <p:nvPr/>
            </p:nvSpPr>
            <p:spPr>
              <a:xfrm>
                <a:off x="0" y="0"/>
                <a:ext cx="18288000" cy="2096111"/>
              </a:xfrm>
              <a:prstGeom prst="rect">
                <a:avLst/>
              </a:prstGeom>
              <a:solidFill>
                <a:srgbClr val="00693E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pt-BR" sz="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III Simpósio Ciência, Ambiente e Formação</a:t>
                </a:r>
              </a:p>
            </p:txBody>
          </p:sp>
        </p:grpSp>
        <p:pic>
          <p:nvPicPr>
            <p:cNvPr id="5" name="Imagem 4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131213CA-B9B1-2E6C-B7B6-5E663DBDF2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</p:grpSp>
      <p:sp>
        <p:nvSpPr>
          <p:cNvPr id="51" name="CustomShape 2"/>
          <p:cNvSpPr/>
          <p:nvPr/>
        </p:nvSpPr>
        <p:spPr>
          <a:xfrm>
            <a:off x="5646600" y="5716080"/>
            <a:ext cx="6994440" cy="120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ou Arial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CustomShape 3"/>
          <p:cNvSpPr/>
          <p:nvPr/>
        </p:nvSpPr>
        <p:spPr>
          <a:xfrm>
            <a:off x="3783960" y="4256280"/>
            <a:ext cx="1072008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Métodos</a:t>
            </a:r>
            <a:r>
              <a:rPr lang="en-US" sz="52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/</a:t>
            </a: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Metodologia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Agrupar 4">
            <a:extLst>
              <a:ext uri="{FF2B5EF4-FFF2-40B4-BE49-F238E27FC236}">
                <a16:creationId xmlns:a16="http://schemas.microsoft.com/office/drawing/2014/main" id="{B2063BD4-C0E2-55C2-19B9-4B5F2143C1F4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2C4C2D77-FC28-2363-1E00-3F556BD79D31}"/>
                </a:ext>
              </a:extLst>
            </p:cNvPr>
            <p:cNvGrpSpPr/>
            <p:nvPr/>
          </p:nvGrpSpPr>
          <p:grpSpPr>
            <a:xfrm>
              <a:off x="0" y="0"/>
              <a:ext cx="18288000" cy="10287000"/>
              <a:chOff x="0" y="0"/>
              <a:chExt cx="18288000" cy="10287000"/>
            </a:xfrm>
          </p:grpSpPr>
          <p:sp>
            <p:nvSpPr>
              <p:cNvPr id="8" name="CustomShape 1">
                <a:extLst>
                  <a:ext uri="{FF2B5EF4-FFF2-40B4-BE49-F238E27FC236}">
                    <a16:creationId xmlns:a16="http://schemas.microsoft.com/office/drawing/2014/main" id="{FE1617E3-F207-1C7F-3EAC-B203D574E6BD}"/>
                  </a:ext>
                </a:extLst>
              </p:cNvPr>
              <p:cNvSpPr/>
              <p:nvPr/>
            </p:nvSpPr>
            <p:spPr>
              <a:xfrm>
                <a:off x="0" y="2190750"/>
                <a:ext cx="18288000" cy="8096250"/>
              </a:xfrm>
              <a:custGeom>
                <a:avLst/>
                <a:gdLst/>
                <a:ahLst/>
                <a:cxnLst/>
                <a:rect l="l" t="t" r="r" b="b"/>
                <a:pathLst>
                  <a:path w="18288000" h="10287000">
                    <a:moveTo>
                      <a:pt x="0" y="0"/>
                    </a:moveTo>
                    <a:lnTo>
                      <a:pt x="18288000" y="0"/>
                    </a:lnTo>
                    <a:lnTo>
                      <a:pt x="18288000" y="10287000"/>
                    </a:lnTo>
                    <a:lnTo>
                      <a:pt x="0" y="10287000"/>
                    </a:lnTo>
                    <a:lnTo>
                      <a:pt x="0" y="0"/>
                    </a:lnTo>
                    <a:close/>
                  </a:path>
                </a:pathLst>
              </a:custGeom>
              <a:blipFill rotWithShape="0">
                <a:blip r:embed="rId2"/>
                <a:stretch>
                  <a:fillRect t="-30666" r="-5104" b="-13328"/>
                </a:stretch>
              </a:blip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C8E552D6-508B-B99F-86E5-D11730DF8938}"/>
                  </a:ext>
                </a:extLst>
              </p:cNvPr>
              <p:cNvSpPr/>
              <p:nvPr/>
            </p:nvSpPr>
            <p:spPr>
              <a:xfrm>
                <a:off x="0" y="0"/>
                <a:ext cx="18288000" cy="2096111"/>
              </a:xfrm>
              <a:prstGeom prst="rect">
                <a:avLst/>
              </a:prstGeom>
              <a:solidFill>
                <a:srgbClr val="00693E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pt-BR" sz="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III Simpósio Ciência, Ambiente e Formação</a:t>
                </a:r>
              </a:p>
            </p:txBody>
          </p:sp>
        </p:grpSp>
        <p:pic>
          <p:nvPicPr>
            <p:cNvPr id="7" name="Imagem 6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EE2F8B4F-29C0-020E-94AA-4168617496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</p:grpSp>
      <p:sp>
        <p:nvSpPr>
          <p:cNvPr id="54" name="CustomShape 2"/>
          <p:cNvSpPr/>
          <p:nvPr/>
        </p:nvSpPr>
        <p:spPr>
          <a:xfrm>
            <a:off x="5646600" y="5716080"/>
            <a:ext cx="6994440" cy="120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ou Arial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CustomShape 3"/>
          <p:cNvSpPr/>
          <p:nvPr/>
        </p:nvSpPr>
        <p:spPr>
          <a:xfrm>
            <a:off x="3783960" y="4256280"/>
            <a:ext cx="1072008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Resultados</a:t>
            </a:r>
            <a:r>
              <a:rPr lang="en-US" sz="52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 e </a:t>
            </a: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Discussão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Agrupar 4">
            <a:extLst>
              <a:ext uri="{FF2B5EF4-FFF2-40B4-BE49-F238E27FC236}">
                <a16:creationId xmlns:a16="http://schemas.microsoft.com/office/drawing/2014/main" id="{E9849C64-3EA6-470E-3787-ABDBF42BD9B8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576906B9-85ED-5F9C-AE86-4B2F6BEAF290}"/>
                </a:ext>
              </a:extLst>
            </p:cNvPr>
            <p:cNvGrpSpPr/>
            <p:nvPr/>
          </p:nvGrpSpPr>
          <p:grpSpPr>
            <a:xfrm>
              <a:off x="0" y="0"/>
              <a:ext cx="18288000" cy="10287000"/>
              <a:chOff x="0" y="0"/>
              <a:chExt cx="18288000" cy="10287000"/>
            </a:xfrm>
          </p:grpSpPr>
          <p:sp>
            <p:nvSpPr>
              <p:cNvPr id="8" name="CustomShape 1">
                <a:extLst>
                  <a:ext uri="{FF2B5EF4-FFF2-40B4-BE49-F238E27FC236}">
                    <a16:creationId xmlns:a16="http://schemas.microsoft.com/office/drawing/2014/main" id="{B10487C3-EA0A-C7CA-FB44-67A9963E3FAA}"/>
                  </a:ext>
                </a:extLst>
              </p:cNvPr>
              <p:cNvSpPr/>
              <p:nvPr/>
            </p:nvSpPr>
            <p:spPr>
              <a:xfrm>
                <a:off x="0" y="2190750"/>
                <a:ext cx="18288000" cy="8096250"/>
              </a:xfrm>
              <a:custGeom>
                <a:avLst/>
                <a:gdLst/>
                <a:ahLst/>
                <a:cxnLst/>
                <a:rect l="l" t="t" r="r" b="b"/>
                <a:pathLst>
                  <a:path w="18288000" h="10287000">
                    <a:moveTo>
                      <a:pt x="0" y="0"/>
                    </a:moveTo>
                    <a:lnTo>
                      <a:pt x="18288000" y="0"/>
                    </a:lnTo>
                    <a:lnTo>
                      <a:pt x="18288000" y="10287000"/>
                    </a:lnTo>
                    <a:lnTo>
                      <a:pt x="0" y="10287000"/>
                    </a:lnTo>
                    <a:lnTo>
                      <a:pt x="0" y="0"/>
                    </a:lnTo>
                    <a:close/>
                  </a:path>
                </a:pathLst>
              </a:custGeom>
              <a:blipFill rotWithShape="0">
                <a:blip r:embed="rId2"/>
                <a:stretch>
                  <a:fillRect t="-30666" r="-5104" b="-13328"/>
                </a:stretch>
              </a:blip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88CD76E0-5E8D-83F6-05AB-1FB010A5C4EE}"/>
                  </a:ext>
                </a:extLst>
              </p:cNvPr>
              <p:cNvSpPr/>
              <p:nvPr/>
            </p:nvSpPr>
            <p:spPr>
              <a:xfrm>
                <a:off x="0" y="0"/>
                <a:ext cx="18288000" cy="2096111"/>
              </a:xfrm>
              <a:prstGeom prst="rect">
                <a:avLst/>
              </a:prstGeom>
              <a:solidFill>
                <a:srgbClr val="00693E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pt-BR" sz="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III Simpósio Ciência, Ambiente e Formação</a:t>
                </a:r>
              </a:p>
            </p:txBody>
          </p:sp>
        </p:grpSp>
        <p:pic>
          <p:nvPicPr>
            <p:cNvPr id="7" name="Imagem 6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F7F4C0A6-D537-57EC-5611-C6AF1262E7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</p:grpSp>
      <p:sp>
        <p:nvSpPr>
          <p:cNvPr id="57" name="CustomShape 2"/>
          <p:cNvSpPr/>
          <p:nvPr/>
        </p:nvSpPr>
        <p:spPr>
          <a:xfrm>
            <a:off x="5646600" y="5716080"/>
            <a:ext cx="6994440" cy="120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ou Arial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CustomShape 3"/>
          <p:cNvSpPr/>
          <p:nvPr/>
        </p:nvSpPr>
        <p:spPr>
          <a:xfrm>
            <a:off x="6030360" y="4256280"/>
            <a:ext cx="622692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Conclusões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Agrupar 4">
            <a:extLst>
              <a:ext uri="{FF2B5EF4-FFF2-40B4-BE49-F238E27FC236}">
                <a16:creationId xmlns:a16="http://schemas.microsoft.com/office/drawing/2014/main" id="{1A5B34D3-3C12-8A0C-95DE-8D61BEE20606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02897703-151D-7323-A2AA-99DC72A47B7D}"/>
                </a:ext>
              </a:extLst>
            </p:cNvPr>
            <p:cNvGrpSpPr/>
            <p:nvPr/>
          </p:nvGrpSpPr>
          <p:grpSpPr>
            <a:xfrm>
              <a:off x="0" y="0"/>
              <a:ext cx="18288000" cy="10287000"/>
              <a:chOff x="0" y="0"/>
              <a:chExt cx="18288000" cy="10287000"/>
            </a:xfrm>
          </p:grpSpPr>
          <p:sp>
            <p:nvSpPr>
              <p:cNvPr id="8" name="CustomShape 1">
                <a:extLst>
                  <a:ext uri="{FF2B5EF4-FFF2-40B4-BE49-F238E27FC236}">
                    <a16:creationId xmlns:a16="http://schemas.microsoft.com/office/drawing/2014/main" id="{907DCA69-39F5-20D6-D24B-74A2D904BE79}"/>
                  </a:ext>
                </a:extLst>
              </p:cNvPr>
              <p:cNvSpPr/>
              <p:nvPr/>
            </p:nvSpPr>
            <p:spPr>
              <a:xfrm>
                <a:off x="0" y="2190750"/>
                <a:ext cx="18288000" cy="8096250"/>
              </a:xfrm>
              <a:custGeom>
                <a:avLst/>
                <a:gdLst/>
                <a:ahLst/>
                <a:cxnLst/>
                <a:rect l="l" t="t" r="r" b="b"/>
                <a:pathLst>
                  <a:path w="18288000" h="10287000">
                    <a:moveTo>
                      <a:pt x="0" y="0"/>
                    </a:moveTo>
                    <a:lnTo>
                      <a:pt x="18288000" y="0"/>
                    </a:lnTo>
                    <a:lnTo>
                      <a:pt x="18288000" y="10287000"/>
                    </a:lnTo>
                    <a:lnTo>
                      <a:pt x="0" y="10287000"/>
                    </a:lnTo>
                    <a:lnTo>
                      <a:pt x="0" y="0"/>
                    </a:lnTo>
                    <a:close/>
                  </a:path>
                </a:pathLst>
              </a:custGeom>
              <a:blipFill rotWithShape="0">
                <a:blip r:embed="rId2"/>
                <a:stretch>
                  <a:fillRect t="-30666" r="-5104" b="-13328"/>
                </a:stretch>
              </a:blip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7C8BB5F8-4B91-F82D-E5E8-85FEE75FB5DE}"/>
                  </a:ext>
                </a:extLst>
              </p:cNvPr>
              <p:cNvSpPr/>
              <p:nvPr/>
            </p:nvSpPr>
            <p:spPr>
              <a:xfrm>
                <a:off x="0" y="0"/>
                <a:ext cx="18288000" cy="2096111"/>
              </a:xfrm>
              <a:prstGeom prst="rect">
                <a:avLst/>
              </a:prstGeom>
              <a:solidFill>
                <a:srgbClr val="00693E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pt-BR" sz="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III Simpósio Ciência, Ambiente e Formação</a:t>
                </a:r>
              </a:p>
            </p:txBody>
          </p:sp>
        </p:grpSp>
        <p:pic>
          <p:nvPicPr>
            <p:cNvPr id="7" name="Imagem 6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DB1391AF-6238-8946-E27F-49FF83FB86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</p:grpSp>
      <p:sp>
        <p:nvSpPr>
          <p:cNvPr id="60" name="CustomShape 2"/>
          <p:cNvSpPr/>
          <p:nvPr/>
        </p:nvSpPr>
        <p:spPr>
          <a:xfrm>
            <a:off x="5646600" y="5716080"/>
            <a:ext cx="6994440" cy="120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ou Arial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CustomShape 3"/>
          <p:cNvSpPr/>
          <p:nvPr/>
        </p:nvSpPr>
        <p:spPr>
          <a:xfrm>
            <a:off x="3280320" y="4256280"/>
            <a:ext cx="1172700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Referências</a:t>
            </a:r>
            <a:r>
              <a:rPr lang="en-US" sz="52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 e </a:t>
            </a: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Financiamento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Agrupar 4">
            <a:extLst>
              <a:ext uri="{FF2B5EF4-FFF2-40B4-BE49-F238E27FC236}">
                <a16:creationId xmlns:a16="http://schemas.microsoft.com/office/drawing/2014/main" id="{D78B3E42-BB3A-9D2D-4250-B2AC5CA2E267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BA20F0E4-03F5-46E5-F27E-8ABCCC4B9209}"/>
                </a:ext>
              </a:extLst>
            </p:cNvPr>
            <p:cNvGrpSpPr/>
            <p:nvPr/>
          </p:nvGrpSpPr>
          <p:grpSpPr>
            <a:xfrm>
              <a:off x="0" y="0"/>
              <a:ext cx="18288000" cy="10287000"/>
              <a:chOff x="0" y="0"/>
              <a:chExt cx="18288000" cy="10287000"/>
            </a:xfrm>
          </p:grpSpPr>
          <p:sp>
            <p:nvSpPr>
              <p:cNvPr id="8" name="CustomShape 1">
                <a:extLst>
                  <a:ext uri="{FF2B5EF4-FFF2-40B4-BE49-F238E27FC236}">
                    <a16:creationId xmlns:a16="http://schemas.microsoft.com/office/drawing/2014/main" id="{260A02EA-9FE0-D321-9668-9B5BD32EEF37}"/>
                  </a:ext>
                </a:extLst>
              </p:cNvPr>
              <p:cNvSpPr/>
              <p:nvPr/>
            </p:nvSpPr>
            <p:spPr>
              <a:xfrm>
                <a:off x="0" y="2190750"/>
                <a:ext cx="18288000" cy="8096250"/>
              </a:xfrm>
              <a:custGeom>
                <a:avLst/>
                <a:gdLst/>
                <a:ahLst/>
                <a:cxnLst/>
                <a:rect l="l" t="t" r="r" b="b"/>
                <a:pathLst>
                  <a:path w="18288000" h="10287000">
                    <a:moveTo>
                      <a:pt x="0" y="0"/>
                    </a:moveTo>
                    <a:lnTo>
                      <a:pt x="18288000" y="0"/>
                    </a:lnTo>
                    <a:lnTo>
                      <a:pt x="18288000" y="10287000"/>
                    </a:lnTo>
                    <a:lnTo>
                      <a:pt x="0" y="10287000"/>
                    </a:lnTo>
                    <a:lnTo>
                      <a:pt x="0" y="0"/>
                    </a:lnTo>
                    <a:close/>
                  </a:path>
                </a:pathLst>
              </a:custGeom>
              <a:blipFill rotWithShape="0">
                <a:blip r:embed="rId2"/>
                <a:stretch>
                  <a:fillRect t="-30666" r="-5104" b="-13328"/>
                </a:stretch>
              </a:blip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3B7BC6F6-89AB-27B6-BC27-3BEDC1463F4F}"/>
                  </a:ext>
                </a:extLst>
              </p:cNvPr>
              <p:cNvSpPr/>
              <p:nvPr/>
            </p:nvSpPr>
            <p:spPr>
              <a:xfrm>
                <a:off x="0" y="0"/>
                <a:ext cx="18288000" cy="2096111"/>
              </a:xfrm>
              <a:prstGeom prst="rect">
                <a:avLst/>
              </a:prstGeom>
              <a:solidFill>
                <a:srgbClr val="00693E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pt-BR" sz="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III Simpósio Ciência, Ambiente e Formação</a:t>
                </a:r>
              </a:p>
            </p:txBody>
          </p:sp>
        </p:grpSp>
        <p:pic>
          <p:nvPicPr>
            <p:cNvPr id="7" name="Imagem 6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A4249431-A8C9-7E44-6CAF-920C749A67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215</Words>
  <Application>Microsoft Office PowerPoint</Application>
  <PresentationFormat>Personalizar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Symbol</vt:lpstr>
      <vt:lpstr>Times New Roman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Cópia de Identificação</dc:title>
  <dc:subject/>
  <dc:creator>Usuario</dc:creator>
  <dc:description/>
  <cp:lastModifiedBy>Nessana Dartora</cp:lastModifiedBy>
  <cp:revision>2</cp:revision>
  <dcterms:created xsi:type="dcterms:W3CDTF">2006-08-16T00:00:00Z</dcterms:created>
  <dcterms:modified xsi:type="dcterms:W3CDTF">2025-05-07T18:05:42Z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0</vt:i4>
  </property>
</Properties>
</file>