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I4jU0TkhyveX+9jtHNm+iAROc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394559" y="2316163"/>
            <a:ext cx="8152356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completo do 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4000"/>
            </a:pPr>
            <a:r>
              <a:rPr lang="pt-BR" sz="1800" dirty="0">
                <a:solidFill>
                  <a:schemeClr val="dk1"/>
                </a:solidFill>
              </a:rPr>
              <a:t>Nome do autor</a:t>
            </a:r>
            <a:r>
              <a:rPr lang="pt-BR" sz="1800" baseline="30000" dirty="0">
                <a:solidFill>
                  <a:schemeClr val="dk1"/>
                </a:solidFill>
              </a:rPr>
              <a:t>1</a:t>
            </a:r>
            <a:r>
              <a:rPr lang="pt-BR" sz="1800" dirty="0">
                <a:solidFill>
                  <a:schemeClr val="dk1"/>
                </a:solidFill>
              </a:rPr>
              <a:t> (apresentador); Nome do coautor</a:t>
            </a:r>
            <a:r>
              <a:rPr lang="pt-BR" sz="1800" baseline="30000" dirty="0">
                <a:solidFill>
                  <a:schemeClr val="dk1"/>
                </a:solidFill>
              </a:rPr>
              <a:t>2</a:t>
            </a:r>
            <a:r>
              <a:rPr lang="pt-BR" sz="1800" dirty="0">
                <a:solidFill>
                  <a:schemeClr val="dk1"/>
                </a:solidFill>
              </a:rPr>
              <a:t>; Nome do coautor</a:t>
            </a:r>
            <a:r>
              <a:rPr lang="pt-BR" sz="1800" baseline="30000" dirty="0">
                <a:solidFill>
                  <a:schemeClr val="dk1"/>
                </a:solidFill>
              </a:rPr>
              <a:t>3</a:t>
            </a:r>
            <a:r>
              <a:rPr lang="pt-BR" sz="1800" dirty="0">
                <a:solidFill>
                  <a:schemeClr val="dk1"/>
                </a:solidFill>
              </a:rPr>
              <a:t>; Nome do professor orientador</a:t>
            </a:r>
            <a:r>
              <a:rPr lang="pt-BR" sz="1800" baseline="30000" dirty="0">
                <a:solidFill>
                  <a:schemeClr val="dk1"/>
                </a:solidFill>
              </a:rPr>
              <a:t>10</a:t>
            </a:r>
            <a:r>
              <a:rPr lang="pt-BR" sz="1800" dirty="0">
                <a:solidFill>
                  <a:schemeClr val="dk1"/>
                </a:solidFill>
              </a:rPr>
              <a:t>.</a:t>
            </a:r>
          </a:p>
          <a:p>
            <a:pPr lvl="0" algn="ctr">
              <a:buSzPts val="4000"/>
            </a:pPr>
            <a:endParaRPr lang="pt-BR" sz="1800" dirty="0">
              <a:solidFill>
                <a:schemeClr val="dk1"/>
              </a:solidFill>
            </a:endParaRPr>
          </a:p>
          <a:p>
            <a:pPr lvl="0" algn="ctr">
              <a:buSzPts val="4000"/>
            </a:pPr>
            <a:r>
              <a:rPr lang="pt-BR" sz="1800" baseline="30000" dirty="0">
                <a:solidFill>
                  <a:schemeClr val="dk1"/>
                </a:solidFill>
              </a:rPr>
              <a:t>1, 2, 10 </a:t>
            </a:r>
            <a:r>
              <a:rPr lang="pt-BR" sz="1800" dirty="0">
                <a:solidFill>
                  <a:schemeClr val="dk1"/>
                </a:solidFill>
              </a:rPr>
              <a:t>Universidade ...</a:t>
            </a:r>
          </a:p>
          <a:p>
            <a:pPr lvl="0" algn="ctr">
              <a:buSzPts val="4000"/>
            </a:pPr>
            <a:r>
              <a:rPr lang="pt-BR" sz="1800" baseline="30000" dirty="0">
                <a:solidFill>
                  <a:schemeClr val="dk1"/>
                </a:solidFill>
              </a:rPr>
              <a:t>3</a:t>
            </a:r>
            <a:r>
              <a:rPr lang="pt-BR" sz="1800" dirty="0">
                <a:solidFill>
                  <a:schemeClr val="dk1"/>
                </a:solidFill>
              </a:rPr>
              <a:t> Universidade </a:t>
            </a:r>
            <a:r>
              <a:rPr lang="pt-BR" sz="1800" dirty="0" smtClean="0">
                <a:solidFill>
                  <a:schemeClr val="dk1"/>
                </a:solidFill>
              </a:rPr>
              <a:t>...</a:t>
            </a:r>
          </a:p>
          <a:p>
            <a:pPr lvl="0" algn="ctr">
              <a:buSzPts val="4000"/>
            </a:pPr>
            <a:endParaRPr lang="pt-BR" sz="1800" dirty="0" smtClean="0">
              <a:solidFill>
                <a:schemeClr val="dk1"/>
              </a:solidFill>
            </a:endParaRPr>
          </a:p>
          <a:p>
            <a:pPr lvl="0" algn="ctr">
              <a:buSzPts val="4000"/>
            </a:pPr>
            <a:endParaRPr lang="pt-BR" sz="1800" dirty="0">
              <a:solidFill>
                <a:schemeClr val="dk1"/>
              </a:solidFill>
            </a:endParaRPr>
          </a:p>
          <a:p>
            <a:pPr lvl="0" algn="ctr">
              <a:buSzPts val="4000"/>
            </a:pPr>
            <a:endParaRPr lang="pt-BR" sz="1800" dirty="0" smtClean="0">
              <a:solidFill>
                <a:schemeClr val="dk1"/>
              </a:solidFill>
            </a:endParaRPr>
          </a:p>
          <a:p>
            <a:pPr lvl="0" algn="ctr">
              <a:buSzPts val="4000"/>
            </a:pPr>
            <a:r>
              <a:rPr lang="pt-BR" sz="1800" dirty="0" smtClean="0">
                <a:solidFill>
                  <a:schemeClr val="dk1"/>
                </a:solidFill>
              </a:rPr>
              <a:t>Chapecó, maio de 2025.</a:t>
            </a:r>
            <a:endParaRPr lang="pt-BR" sz="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9"/>
            <a:ext cx="12192000" cy="18144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860097" y="371212"/>
            <a:ext cx="3519815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860097" y="371212"/>
            <a:ext cx="368265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860097" y="371212"/>
            <a:ext cx="3519815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860097" y="371212"/>
            <a:ext cx="3519815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</Words>
  <Application>Microsoft Office PowerPoint</Application>
  <PresentationFormat>Widescreen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dz_da</cp:lastModifiedBy>
  <cp:revision>3</cp:revision>
  <dcterms:created xsi:type="dcterms:W3CDTF">2022-08-10T17:14:18Z</dcterms:created>
  <dcterms:modified xsi:type="dcterms:W3CDTF">2025-03-17T22:40:36Z</dcterms:modified>
</cp:coreProperties>
</file>