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404050" cy="43205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hFsssgGBCKEv+X9f1KDSTIz58s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2549" y="149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860608" y="24483059"/>
            <a:ext cx="22682835" cy="1104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3020"/>
              </a:spcBef>
              <a:spcAft>
                <a:spcPts val="0"/>
              </a:spcAft>
              <a:buClr>
                <a:srgbClr val="888888"/>
              </a:buClr>
              <a:buSzPts val="151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rgbClr val="888888"/>
              </a:buClr>
              <a:buSzPts val="13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rgbClr val="888888"/>
              </a:buClr>
              <a:buSzPts val="113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620203" y="1730219"/>
            <a:ext cx="2916364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945241" y="9756224"/>
            <a:ext cx="28513567" cy="29163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8706088" y="16517070"/>
            <a:ext cx="36864607" cy="7290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6145767" y="9496193"/>
            <a:ext cx="36864607" cy="21332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620203" y="1730219"/>
            <a:ext cx="2916364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620203" y="10081263"/>
            <a:ext cx="29163646" cy="2851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559696" y="27763472"/>
            <a:ext cx="27543443" cy="8581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900"/>
              <a:buFont typeface="Calibri"/>
              <a:buNone/>
              <a:defRPr sz="189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 sz="95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888888"/>
              </a:buClr>
              <a:buSzPts val="8500"/>
              <a:buNone/>
              <a:defRPr sz="8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rgbClr val="888888"/>
              </a:buClr>
              <a:buSzPts val="7600"/>
              <a:buNone/>
              <a:defRPr sz="7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1620203" y="1730219"/>
            <a:ext cx="2916364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620202" y="10081263"/>
            <a:ext cx="14311790" cy="2851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1066800" algn="l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200"/>
            </a:lvl1pPr>
            <a:lvl2pPr marL="914400" lvl="1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300"/>
            </a:lvl2pPr>
            <a:lvl3pPr marL="1371600" lvl="2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3pPr>
            <a:lvl4pPr marL="1828800" lvl="3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500"/>
            </a:lvl4pPr>
            <a:lvl5pPr marL="2286000" lvl="4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500"/>
            </a:lvl5pPr>
            <a:lvl6pPr marL="2743200" lvl="5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6pPr>
            <a:lvl7pPr marL="3200400" lvl="6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7pPr>
            <a:lvl8pPr marL="3657600" lvl="7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8pPr>
            <a:lvl9pPr marL="4114800" lvl="8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6472059" y="10081263"/>
            <a:ext cx="14311790" cy="2851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1066800" algn="l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200"/>
            </a:lvl1pPr>
            <a:lvl2pPr marL="914400" lvl="1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300"/>
            </a:lvl2pPr>
            <a:lvl3pPr marL="1371600" lvl="2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3pPr>
            <a:lvl4pPr marL="1828800" lvl="3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500"/>
            </a:lvl4pPr>
            <a:lvl5pPr marL="2286000" lvl="4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500"/>
            </a:lvl5pPr>
            <a:lvl6pPr marL="2743200" lvl="5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6pPr>
            <a:lvl7pPr marL="3200400" lvl="6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7pPr>
            <a:lvl8pPr marL="3657600" lvl="7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8pPr>
            <a:lvl9pPr marL="4114800" lvl="8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620203" y="1730219"/>
            <a:ext cx="2916364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sz="11300" b="1"/>
            </a:lvl1pPr>
            <a:lvl2pPr marL="914400" lvl="1" indent="-22860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None/>
              <a:defRPr sz="9500" b="1"/>
            </a:lvl2pPr>
            <a:lvl3pPr marL="1371600" lvl="2" indent="-2286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500" b="1"/>
            </a:lvl3pPr>
            <a:lvl4pPr marL="1828800" lvl="3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4pPr>
            <a:lvl5pPr marL="2286000" lvl="4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5pPr>
            <a:lvl6pPr marL="2743200" lvl="5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6pPr>
            <a:lvl7pPr marL="3200400" lvl="6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7pPr>
            <a:lvl8pPr marL="3657600" lvl="7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8pPr>
            <a:lvl9pPr marL="4114800" lvl="8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1620203" y="13701713"/>
            <a:ext cx="14317416" cy="248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1pPr>
            <a:lvl2pPr marL="914400" lvl="1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500"/>
            </a:lvl2pPr>
            <a:lvl3pPr marL="1371600" lvl="2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3pPr>
            <a:lvl4pPr marL="1828800" lvl="3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–"/>
              <a:defRPr sz="7600"/>
            </a:lvl4pPr>
            <a:lvl5pPr marL="2286000" lvl="4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»"/>
              <a:defRPr sz="7600"/>
            </a:lvl5pPr>
            <a:lvl6pPr marL="2743200" lvl="5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6pPr>
            <a:lvl7pPr marL="3200400" lvl="6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7pPr>
            <a:lvl8pPr marL="3657600" lvl="7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8pPr>
            <a:lvl9pPr marL="4114800" lvl="8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6460809" y="9671212"/>
            <a:ext cx="14323040" cy="403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sz="11300" b="1"/>
            </a:lvl1pPr>
            <a:lvl2pPr marL="914400" lvl="1" indent="-22860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None/>
              <a:defRPr sz="9500" b="1"/>
            </a:lvl2pPr>
            <a:lvl3pPr marL="1371600" lvl="2" indent="-2286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500" b="1"/>
            </a:lvl3pPr>
            <a:lvl4pPr marL="1828800" lvl="3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4pPr>
            <a:lvl5pPr marL="2286000" lvl="4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5pPr>
            <a:lvl6pPr marL="2743200" lvl="5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6pPr>
            <a:lvl7pPr marL="3200400" lvl="6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7pPr>
            <a:lvl8pPr marL="3657600" lvl="7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8pPr>
            <a:lvl9pPr marL="4114800" lvl="8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6460809" y="13701713"/>
            <a:ext cx="14323040" cy="248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1pPr>
            <a:lvl2pPr marL="914400" lvl="1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500"/>
            </a:lvl2pPr>
            <a:lvl3pPr marL="1371600" lvl="2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500"/>
            </a:lvl3pPr>
            <a:lvl4pPr marL="1828800" lvl="3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–"/>
              <a:defRPr sz="7600"/>
            </a:lvl4pPr>
            <a:lvl5pPr marL="2286000" lvl="4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»"/>
              <a:defRPr sz="7600"/>
            </a:lvl5pPr>
            <a:lvl6pPr marL="2743200" lvl="5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6pPr>
            <a:lvl7pPr marL="3200400" lvl="6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7pPr>
            <a:lvl8pPr marL="3657600" lvl="7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8pPr>
            <a:lvl9pPr marL="4114800" lvl="8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6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620203" y="1730219"/>
            <a:ext cx="2916364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620204" y="1720215"/>
            <a:ext cx="10660709" cy="732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Calibri"/>
              <a:buNone/>
              <a:defRPr sz="9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2669083" y="1720218"/>
            <a:ext cx="18114764" cy="36874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1187450" algn="l">
              <a:lnSpc>
                <a:spcPct val="100000"/>
              </a:lnSpc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Char char="•"/>
              <a:defRPr sz="15100"/>
            </a:lvl1pPr>
            <a:lvl2pPr marL="914400" lvl="1" indent="-1066800" algn="l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–"/>
              <a:defRPr sz="13200"/>
            </a:lvl2pPr>
            <a:lvl3pPr marL="1371600" lvl="2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300"/>
            </a:lvl3pPr>
            <a:lvl4pPr marL="1828800" lvl="3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500"/>
            </a:lvl4pPr>
            <a:lvl5pPr marL="2286000" lvl="4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»"/>
              <a:defRPr sz="9500"/>
            </a:lvl5pPr>
            <a:lvl6pPr marL="2743200" lvl="5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6pPr>
            <a:lvl7pPr marL="3200400" lvl="6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7pPr>
            <a:lvl8pPr marL="3657600" lvl="7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8pPr>
            <a:lvl9pPr marL="4114800" lvl="8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5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1620204" y="9041133"/>
            <a:ext cx="10660709" cy="29553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marL="914400" lvl="1" indent="-228600" algn="l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700"/>
            </a:lvl2pPr>
            <a:lvl3pPr marL="1371600" lvl="2" indent="-228600" algn="l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marL="1828800" lvl="3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4pPr>
            <a:lvl5pPr marL="2286000" lvl="4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5pPr>
            <a:lvl6pPr marL="2743200" lvl="5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6pPr>
            <a:lvl7pPr marL="3200400" lvl="6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7pPr>
            <a:lvl8pPr marL="3657600" lvl="7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8pPr>
            <a:lvl9pPr marL="4114800" lvl="8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6351421" y="30243781"/>
            <a:ext cx="19442430" cy="357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Calibri"/>
              <a:buNone/>
              <a:defRPr sz="9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6351421" y="3860483"/>
            <a:ext cx="19442430" cy="2592324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6351421" y="33814228"/>
            <a:ext cx="19442430" cy="5070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marL="914400" lvl="1" indent="-228600" algn="l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700"/>
            </a:lvl2pPr>
            <a:lvl3pPr marL="1371600" lvl="2" indent="-228600" algn="l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marL="1828800" lvl="3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4pPr>
            <a:lvl5pPr marL="2286000" lvl="4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5pPr>
            <a:lvl6pPr marL="2743200" lvl="5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6pPr>
            <a:lvl7pPr marL="3200400" lvl="6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7pPr>
            <a:lvl8pPr marL="3657600" lvl="7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8pPr>
            <a:lvl9pPr marL="4114800" lvl="8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620203" y="1730219"/>
            <a:ext cx="29163646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800"/>
              <a:buFont typeface="Calibri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620203" y="10081263"/>
            <a:ext cx="29163646" cy="28513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>
            <a:lvl1pPr marL="457200" marR="0" lvl="0" indent="-1187450" algn="l" rtl="0">
              <a:lnSpc>
                <a:spcPct val="100000"/>
              </a:lnSpc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Font typeface="Arial"/>
              <a:buChar char="•"/>
              <a:defRPr sz="15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1066800" algn="l" rtl="0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Char char="–"/>
              <a:defRPr sz="1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946150" algn="l" rtl="0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Char char="•"/>
              <a:defRPr sz="1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–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»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6202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1071384" y="40045009"/>
            <a:ext cx="10261283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3222903" y="40045009"/>
            <a:ext cx="7560945" cy="23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700"/>
              <a:buFont typeface="Arial"/>
              <a:buNone/>
              <a:defRPr sz="57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subTitle" idx="1"/>
          </p:nvPr>
        </p:nvSpPr>
        <p:spPr>
          <a:xfrm>
            <a:off x="769028" y="9910561"/>
            <a:ext cx="14401600" cy="2573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pt-BR" sz="5400" b="1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Introdução</a:t>
            </a:r>
            <a:endParaRPr sz="5400" dirty="0">
              <a:latin typeface="+mn-lt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r>
              <a:rPr lang="pt-BR" sz="44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Apresentar a fundamentação do trabalho destacando sua importância/relevância.</a:t>
            </a:r>
            <a:r>
              <a:rPr lang="pt-BR" sz="4400" b="1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endParaRPr sz="4400" b="1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</a:pPr>
            <a:endParaRPr sz="4000" b="1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pt-BR" sz="5400" b="1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Objetivos</a:t>
            </a:r>
            <a:endParaRPr dirty="0">
              <a:latin typeface="+mn-lt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pt-BR" sz="4400" dirty="0" smtClean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Expor </a:t>
            </a:r>
            <a:r>
              <a:rPr lang="pt-BR" sz="44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de forma clara e concisa os objetivos do trabalho.</a:t>
            </a:r>
            <a:r>
              <a:rPr lang="pt-BR" sz="4400" b="1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endParaRPr sz="4400"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</a:pPr>
            <a:endParaRPr sz="4000" b="1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pt-BR" sz="5400" b="1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Metodologia</a:t>
            </a:r>
            <a:endParaRPr dirty="0">
              <a:latin typeface="+mn-lt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pt-BR" sz="44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Detalhar a metodologia utilizada, indicando o tipo de estudo (observacional/experimental, prospectivo/retrospectivo, qualitativo/quantitativo, caso e controle, revisão de literatura, ensaio clínico etc.), descrevendo as etapas em ordem cronológica.</a:t>
            </a:r>
            <a:endParaRPr sz="4400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rgbClr val="888888"/>
              </a:buClr>
              <a:buSzPts val="5400"/>
              <a:buNone/>
            </a:pPr>
            <a:endParaRPr sz="4400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pt-BR" sz="5400" b="1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Resultados</a:t>
            </a:r>
            <a:endParaRPr sz="5400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pt-BR" sz="44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Apresentar apenas os dados obtidos, análise e discussão dos resultados. Podem ser incluídos figuras, gráficos e/ou tabelas.</a:t>
            </a:r>
            <a:endParaRPr sz="4400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</a:pPr>
            <a:endParaRPr sz="4000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650767" y="4480664"/>
            <a:ext cx="28280593" cy="4462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lang="pt-BR" sz="7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completo do </a:t>
            </a:r>
            <a:r>
              <a:rPr lang="pt-BR" sz="7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trabalho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4000"/>
            </a:pP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Nome do </a:t>
            </a:r>
            <a:r>
              <a:rPr lang="pt-BR" sz="4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</a:t>
            </a:r>
            <a:r>
              <a:rPr lang="pt-BR" sz="4000" b="0" i="0" u="none" strike="noStrike" cap="none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4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(apresentador);</a:t>
            </a:r>
            <a:r>
              <a:rPr lang="pt-BR" sz="4000" dirty="0" smtClean="0">
                <a:solidFill>
                  <a:schemeClr val="dk1"/>
                </a:solidFill>
              </a:rPr>
              <a:t> </a:t>
            </a:r>
            <a:r>
              <a:rPr lang="pt-BR" sz="4000" dirty="0">
                <a:solidFill>
                  <a:schemeClr val="dk1"/>
                </a:solidFill>
              </a:rPr>
              <a:t>Nome </a:t>
            </a:r>
            <a:r>
              <a:rPr lang="pt-BR" sz="4000" dirty="0" smtClean="0">
                <a:solidFill>
                  <a:schemeClr val="dk1"/>
                </a:solidFill>
              </a:rPr>
              <a:t>do coautor</a:t>
            </a:r>
            <a:r>
              <a:rPr lang="pt-BR" sz="4000" baseline="30000" dirty="0" smtClean="0">
                <a:solidFill>
                  <a:schemeClr val="dk1"/>
                </a:solidFill>
              </a:rPr>
              <a:t>2</a:t>
            </a:r>
            <a:r>
              <a:rPr lang="pt-BR" sz="4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4000" dirty="0" smtClean="0">
                <a:solidFill>
                  <a:schemeClr val="dk1"/>
                </a:solidFill>
              </a:rPr>
              <a:t>Nome </a:t>
            </a:r>
            <a:r>
              <a:rPr lang="pt-BR" sz="4000" dirty="0">
                <a:solidFill>
                  <a:schemeClr val="dk1"/>
                </a:solidFill>
              </a:rPr>
              <a:t>do </a:t>
            </a:r>
            <a:r>
              <a:rPr lang="pt-BR" sz="4000" dirty="0" smtClean="0">
                <a:solidFill>
                  <a:schemeClr val="dk1"/>
                </a:solidFill>
              </a:rPr>
              <a:t>coautor</a:t>
            </a:r>
            <a:r>
              <a:rPr lang="pt-BR" sz="4000" baseline="30000" dirty="0">
                <a:solidFill>
                  <a:schemeClr val="dk1"/>
                </a:solidFill>
              </a:rPr>
              <a:t>3</a:t>
            </a:r>
            <a:r>
              <a:rPr lang="pt-BR" sz="4000" dirty="0" smtClean="0">
                <a:solidFill>
                  <a:schemeClr val="dk1"/>
                </a:solidFill>
              </a:rPr>
              <a:t>; Nome </a:t>
            </a:r>
            <a:r>
              <a:rPr lang="pt-BR" sz="4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professor orientador</a:t>
            </a:r>
            <a:r>
              <a:rPr lang="pt-BR" sz="4000" b="0" i="0" u="none" strike="noStrike" cap="none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pt-BR" sz="4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lvl="0" algn="ctr">
              <a:buSzPts val="4000"/>
            </a:pPr>
            <a:endParaRPr lang="pt-BR" sz="4000" dirty="0">
              <a:solidFill>
                <a:schemeClr val="dk1"/>
              </a:solidFill>
            </a:endParaRPr>
          </a:p>
          <a:p>
            <a:pPr lvl="0" algn="ctr">
              <a:buSzPts val="4000"/>
            </a:pPr>
            <a:r>
              <a:rPr lang="pt-BR" sz="4000" b="0" i="0" u="none" strike="noStrike" cap="none" baseline="30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1, 2, 10 </a:t>
            </a:r>
            <a:r>
              <a:rPr lang="pt-BR" sz="4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Universidade ...</a:t>
            </a:r>
          </a:p>
          <a:p>
            <a:pPr lvl="0" algn="ctr">
              <a:buSzPts val="4000"/>
            </a:pPr>
            <a:r>
              <a:rPr lang="pt-BR" sz="4000" baseline="30000" dirty="0" smtClean="0">
                <a:solidFill>
                  <a:schemeClr val="dk1"/>
                </a:solidFill>
              </a:rPr>
              <a:t>3</a:t>
            </a:r>
            <a:r>
              <a:rPr lang="pt-BR" sz="4000" dirty="0" smtClean="0">
                <a:solidFill>
                  <a:schemeClr val="dk1"/>
                </a:solidFill>
              </a:rPr>
              <a:t> Universidade ...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6723723" y="14057410"/>
            <a:ext cx="14681954" cy="15094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Conclusão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Concluir se os objetivos foram alcançados, tomando como referencial a discussão dos resultados. </a:t>
            </a:r>
            <a:endParaRPr sz="4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endParaRPr sz="5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pt-BR" sz="5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r>
              <a:rPr lang="pt-BR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Referência em formato ABNT.</a:t>
            </a:r>
            <a:endParaRPr sz="4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Referência em formato ABNT.</a:t>
            </a:r>
            <a:endParaRPr sz="4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Referência em formato ABNT.</a:t>
            </a:r>
            <a:endParaRPr sz="4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" name="Google Shape;87;p1"/>
          <p:cNvCxnSpPr/>
          <p:nvPr/>
        </p:nvCxnSpPr>
        <p:spPr>
          <a:xfrm flipH="1">
            <a:off x="15520427" y="9927505"/>
            <a:ext cx="100500" cy="2767410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8" name="Google Shape;88;p1"/>
          <p:cNvCxnSpPr/>
          <p:nvPr/>
        </p:nvCxnSpPr>
        <p:spPr>
          <a:xfrm>
            <a:off x="-87772" y="39460684"/>
            <a:ext cx="32435577" cy="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" name="Google Shape;89;p1"/>
          <p:cNvSpPr txBox="1"/>
          <p:nvPr/>
        </p:nvSpPr>
        <p:spPr>
          <a:xfrm>
            <a:off x="17295125" y="18327178"/>
            <a:ext cx="6319061" cy="95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Gráfico 1: descrição do gráfico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Autor (20xx, p. xx)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650767" y="37075359"/>
            <a:ext cx="6319061" cy="95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Figura 1: descrição da figura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Autor (20xx, p. xx)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531271" y="40291508"/>
            <a:ext cx="29375449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ESPAÇO DESTINADO À LOGO </a:t>
            </a:r>
            <a:r>
              <a:rPr lang="pt-BR" sz="4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 </a:t>
            </a:r>
            <a:r>
              <a:rPr lang="pt-BR" sz="4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 FINANCIADORA </a:t>
            </a:r>
            <a:r>
              <a:rPr lang="pt-BR" sz="4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4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GRUPO DE PESQUISA OU EXTENSÃO </a:t>
            </a:r>
            <a:r>
              <a:rPr lang="pt-BR" sz="4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PERTENCENTE</a:t>
            </a:r>
            <a:endParaRPr sz="4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00443" y="10044068"/>
            <a:ext cx="7659535" cy="76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7877" y="26063115"/>
            <a:ext cx="9041673" cy="765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2654"/>
            <a:ext cx="32404049" cy="41142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195</Words>
  <Application>Microsoft Office PowerPoint</Application>
  <PresentationFormat>Personalizar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Unochapecó</dc:creator>
  <cp:lastModifiedBy>dz_da</cp:lastModifiedBy>
  <cp:revision>4</cp:revision>
  <dcterms:created xsi:type="dcterms:W3CDTF">2015-09-17T17:47:42Z</dcterms:created>
  <dcterms:modified xsi:type="dcterms:W3CDTF">2025-03-17T22:34:29Z</dcterms:modified>
</cp:coreProperties>
</file>