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32404050" cy="432054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3608">
          <p15:clr>
            <a:srgbClr val="A4A3A4"/>
          </p15:clr>
        </p15:guide>
        <p15:guide id="2" pos="10206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7" roundtripDataSignature="AMtx7mhFsssgGBCKEv+X9f1KDSTIz58s3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" d="100"/>
          <a:sy n="13" d="100"/>
        </p:scale>
        <p:origin x="2549" y="149"/>
      </p:cViewPr>
      <p:guideLst>
        <p:guide orient="horz" pos="13608"/>
        <p:guide pos="1020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7" Type="http://customschemas.google.com/relationships/presentationmetadata" Target="meta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11" Type="http://schemas.openxmlformats.org/officeDocument/2006/relationships/tableStyles" Target="tableStyles.xml"/><Relationship Id="rId10" Type="http://schemas.openxmlformats.org/officeDocument/2006/relationships/theme" Target="theme/theme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2430304" y="13421680"/>
            <a:ext cx="27543443" cy="92611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4860608" y="24483059"/>
            <a:ext cx="22682835" cy="11041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3020"/>
              </a:spcBef>
              <a:spcAft>
                <a:spcPts val="0"/>
              </a:spcAft>
              <a:buClr>
                <a:srgbClr val="888888"/>
              </a:buClr>
              <a:buSzPts val="151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2640"/>
              </a:spcBef>
              <a:spcAft>
                <a:spcPts val="0"/>
              </a:spcAft>
              <a:buClr>
                <a:srgbClr val="888888"/>
              </a:buClr>
              <a:buSzPts val="132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2260"/>
              </a:spcBef>
              <a:spcAft>
                <a:spcPts val="0"/>
              </a:spcAft>
              <a:buClr>
                <a:srgbClr val="888888"/>
              </a:buClr>
              <a:buSzPts val="113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>
                <a:srgbClr val="888888"/>
              </a:buClr>
              <a:buSzPts val="95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>
                <a:srgbClr val="888888"/>
              </a:buClr>
              <a:buSzPts val="95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>
                <a:srgbClr val="888888"/>
              </a:buClr>
              <a:buSzPts val="95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>
                <a:srgbClr val="888888"/>
              </a:buClr>
              <a:buSzPts val="95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>
                <a:srgbClr val="888888"/>
              </a:buClr>
              <a:buSzPts val="95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>
                <a:srgbClr val="888888"/>
              </a:buClr>
              <a:buSzPts val="95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dt" idx="10"/>
          </p:nvPr>
        </p:nvSpPr>
        <p:spPr>
          <a:xfrm>
            <a:off x="1620203" y="40045009"/>
            <a:ext cx="7560945" cy="23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ftr" idx="11"/>
          </p:nvPr>
        </p:nvSpPr>
        <p:spPr>
          <a:xfrm>
            <a:off x="11071384" y="40045009"/>
            <a:ext cx="10261283" cy="23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23222903" y="40045009"/>
            <a:ext cx="7560945" cy="23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Arial"/>
              <a:buNone/>
              <a:defRPr sz="5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Arial"/>
              <a:buNone/>
              <a:defRPr sz="5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Arial"/>
              <a:buNone/>
              <a:defRPr sz="5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Arial"/>
              <a:buNone/>
              <a:defRPr sz="5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Arial"/>
              <a:buNone/>
              <a:defRPr sz="5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Arial"/>
              <a:buNone/>
              <a:defRPr sz="5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Arial"/>
              <a:buNone/>
              <a:defRPr sz="5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Arial"/>
              <a:buNone/>
              <a:defRPr sz="5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Arial"/>
              <a:buNone/>
              <a:defRPr sz="5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1620203" y="1730219"/>
            <a:ext cx="29163646" cy="72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1945241" y="9756224"/>
            <a:ext cx="28513567" cy="29163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1620203" y="40045009"/>
            <a:ext cx="7560945" cy="23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11071384" y="40045009"/>
            <a:ext cx="10261283" cy="23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23222903" y="40045009"/>
            <a:ext cx="7560945" cy="23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Arial"/>
              <a:buNone/>
              <a:defRPr sz="5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Arial"/>
              <a:buNone/>
              <a:defRPr sz="5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Arial"/>
              <a:buNone/>
              <a:defRPr sz="5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Arial"/>
              <a:buNone/>
              <a:defRPr sz="5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Arial"/>
              <a:buNone/>
              <a:defRPr sz="5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Arial"/>
              <a:buNone/>
              <a:defRPr sz="5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Arial"/>
              <a:buNone/>
              <a:defRPr sz="5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Arial"/>
              <a:buNone/>
              <a:defRPr sz="5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Arial"/>
              <a:buNone/>
              <a:defRPr sz="5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is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8706088" y="16517070"/>
            <a:ext cx="36864607" cy="7290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-6145767" y="9496193"/>
            <a:ext cx="36864607" cy="21332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1620203" y="40045009"/>
            <a:ext cx="7560945" cy="23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11071384" y="40045009"/>
            <a:ext cx="10261283" cy="23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23222903" y="40045009"/>
            <a:ext cx="7560945" cy="23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Arial"/>
              <a:buNone/>
              <a:defRPr sz="5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Arial"/>
              <a:buNone/>
              <a:defRPr sz="5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Arial"/>
              <a:buNone/>
              <a:defRPr sz="5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Arial"/>
              <a:buNone/>
              <a:defRPr sz="5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Arial"/>
              <a:buNone/>
              <a:defRPr sz="5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Arial"/>
              <a:buNone/>
              <a:defRPr sz="5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Arial"/>
              <a:buNone/>
              <a:defRPr sz="5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Arial"/>
              <a:buNone/>
              <a:defRPr sz="5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Arial"/>
              <a:buNone/>
              <a:defRPr sz="5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1620203" y="1730219"/>
            <a:ext cx="29163646" cy="72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1620203" y="10081263"/>
            <a:ext cx="29163646" cy="28513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dt" idx="10"/>
          </p:nvPr>
        </p:nvSpPr>
        <p:spPr>
          <a:xfrm>
            <a:off x="1620203" y="40045009"/>
            <a:ext cx="7560945" cy="23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ftr" idx="11"/>
          </p:nvPr>
        </p:nvSpPr>
        <p:spPr>
          <a:xfrm>
            <a:off x="11071384" y="40045009"/>
            <a:ext cx="10261283" cy="23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23222903" y="40045009"/>
            <a:ext cx="7560945" cy="23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Arial"/>
              <a:buNone/>
              <a:defRPr sz="5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Arial"/>
              <a:buNone/>
              <a:defRPr sz="5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Arial"/>
              <a:buNone/>
              <a:defRPr sz="5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Arial"/>
              <a:buNone/>
              <a:defRPr sz="5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Arial"/>
              <a:buNone/>
              <a:defRPr sz="5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Arial"/>
              <a:buNone/>
              <a:defRPr sz="5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Arial"/>
              <a:buNone/>
              <a:defRPr sz="5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Arial"/>
              <a:buNone/>
              <a:defRPr sz="5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Arial"/>
              <a:buNone/>
              <a:defRPr sz="5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2559696" y="27763472"/>
            <a:ext cx="27543443" cy="8581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900"/>
              <a:buFont typeface="Calibri"/>
              <a:buNone/>
              <a:defRPr sz="189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2559696" y="18312295"/>
            <a:ext cx="27543443" cy="9451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>
                <a:srgbClr val="888888"/>
              </a:buClr>
              <a:buSzPts val="9500"/>
              <a:buNone/>
              <a:defRPr sz="95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rgbClr val="888888"/>
              </a:buClr>
              <a:buSzPts val="8500"/>
              <a:buNone/>
              <a:defRPr sz="8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520"/>
              </a:spcBef>
              <a:spcAft>
                <a:spcPts val="0"/>
              </a:spcAft>
              <a:buClr>
                <a:srgbClr val="888888"/>
              </a:buClr>
              <a:buSzPts val="7600"/>
              <a:buNone/>
              <a:defRPr sz="7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320"/>
              </a:spcBef>
              <a:spcAft>
                <a:spcPts val="0"/>
              </a:spcAft>
              <a:buClr>
                <a:srgbClr val="888888"/>
              </a:buClr>
              <a:buSzPts val="6600"/>
              <a:buNone/>
              <a:defRPr sz="6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320"/>
              </a:spcBef>
              <a:spcAft>
                <a:spcPts val="0"/>
              </a:spcAft>
              <a:buClr>
                <a:srgbClr val="888888"/>
              </a:buClr>
              <a:buSzPts val="6600"/>
              <a:buNone/>
              <a:defRPr sz="6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320"/>
              </a:spcBef>
              <a:spcAft>
                <a:spcPts val="0"/>
              </a:spcAft>
              <a:buClr>
                <a:srgbClr val="888888"/>
              </a:buClr>
              <a:buSzPts val="6600"/>
              <a:buNone/>
              <a:defRPr sz="6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320"/>
              </a:spcBef>
              <a:spcAft>
                <a:spcPts val="0"/>
              </a:spcAft>
              <a:buClr>
                <a:srgbClr val="888888"/>
              </a:buClr>
              <a:buSzPts val="6600"/>
              <a:buNone/>
              <a:defRPr sz="6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320"/>
              </a:spcBef>
              <a:spcAft>
                <a:spcPts val="0"/>
              </a:spcAft>
              <a:buClr>
                <a:srgbClr val="888888"/>
              </a:buClr>
              <a:buSzPts val="6600"/>
              <a:buNone/>
              <a:defRPr sz="6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320"/>
              </a:spcBef>
              <a:spcAft>
                <a:spcPts val="0"/>
              </a:spcAft>
              <a:buClr>
                <a:srgbClr val="888888"/>
              </a:buClr>
              <a:buSzPts val="6600"/>
              <a:buNone/>
              <a:defRPr sz="6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dt" idx="10"/>
          </p:nvPr>
        </p:nvSpPr>
        <p:spPr>
          <a:xfrm>
            <a:off x="1620203" y="40045009"/>
            <a:ext cx="7560945" cy="23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ftr" idx="11"/>
          </p:nvPr>
        </p:nvSpPr>
        <p:spPr>
          <a:xfrm>
            <a:off x="11071384" y="40045009"/>
            <a:ext cx="10261283" cy="23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23222903" y="40045009"/>
            <a:ext cx="7560945" cy="23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Arial"/>
              <a:buNone/>
              <a:defRPr sz="5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Arial"/>
              <a:buNone/>
              <a:defRPr sz="5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Arial"/>
              <a:buNone/>
              <a:defRPr sz="5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Arial"/>
              <a:buNone/>
              <a:defRPr sz="5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Arial"/>
              <a:buNone/>
              <a:defRPr sz="5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Arial"/>
              <a:buNone/>
              <a:defRPr sz="5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Arial"/>
              <a:buNone/>
              <a:defRPr sz="5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Arial"/>
              <a:buNone/>
              <a:defRPr sz="5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Arial"/>
              <a:buNone/>
              <a:defRPr sz="5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1620203" y="1730219"/>
            <a:ext cx="29163646" cy="72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1"/>
          </p:nvPr>
        </p:nvSpPr>
        <p:spPr>
          <a:xfrm>
            <a:off x="1620202" y="10081263"/>
            <a:ext cx="14311790" cy="28513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t" anchorCtr="0">
            <a:normAutofit/>
          </a:bodyPr>
          <a:lstStyle>
            <a:lvl1pPr marL="457200" lvl="0" indent="-1066800" algn="l">
              <a:lnSpc>
                <a:spcPct val="100000"/>
              </a:lnSpc>
              <a:spcBef>
                <a:spcPts val="2640"/>
              </a:spcBef>
              <a:spcAft>
                <a:spcPts val="0"/>
              </a:spcAft>
              <a:buClr>
                <a:schemeClr val="dk1"/>
              </a:buClr>
              <a:buSzPts val="13200"/>
              <a:buChar char="•"/>
              <a:defRPr sz="13200"/>
            </a:lvl1pPr>
            <a:lvl2pPr marL="914400" lvl="1" indent="-946150" algn="l">
              <a:lnSpc>
                <a:spcPct val="100000"/>
              </a:lnSpc>
              <a:spcBef>
                <a:spcPts val="2260"/>
              </a:spcBef>
              <a:spcAft>
                <a:spcPts val="0"/>
              </a:spcAft>
              <a:buClr>
                <a:schemeClr val="dk1"/>
              </a:buClr>
              <a:buSzPts val="11300"/>
              <a:buChar char="–"/>
              <a:defRPr sz="11300"/>
            </a:lvl2pPr>
            <a:lvl3pPr marL="1371600" lvl="2" indent="-831850" algn="l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9500"/>
              <a:buChar char="•"/>
              <a:defRPr sz="9500"/>
            </a:lvl3pPr>
            <a:lvl4pPr marL="1828800" lvl="3" indent="-768350" algn="l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8500"/>
              <a:buChar char="–"/>
              <a:defRPr sz="8500"/>
            </a:lvl4pPr>
            <a:lvl5pPr marL="2286000" lvl="4" indent="-768350" algn="l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8500"/>
              <a:buChar char="»"/>
              <a:defRPr sz="8500"/>
            </a:lvl5pPr>
            <a:lvl6pPr marL="2743200" lvl="5" indent="-768350" algn="l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8500"/>
              <a:buChar char="•"/>
              <a:defRPr sz="8500"/>
            </a:lvl6pPr>
            <a:lvl7pPr marL="3200400" lvl="6" indent="-768350" algn="l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8500"/>
              <a:buChar char="•"/>
              <a:defRPr sz="8500"/>
            </a:lvl7pPr>
            <a:lvl8pPr marL="3657600" lvl="7" indent="-768350" algn="l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8500"/>
              <a:buChar char="•"/>
              <a:defRPr sz="8500"/>
            </a:lvl8pPr>
            <a:lvl9pPr marL="4114800" lvl="8" indent="-768350" algn="l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8500"/>
              <a:buChar char="•"/>
              <a:defRPr sz="8500"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2"/>
          </p:nvPr>
        </p:nvSpPr>
        <p:spPr>
          <a:xfrm>
            <a:off x="16472059" y="10081263"/>
            <a:ext cx="14311790" cy="28513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t" anchorCtr="0">
            <a:normAutofit/>
          </a:bodyPr>
          <a:lstStyle>
            <a:lvl1pPr marL="457200" lvl="0" indent="-1066800" algn="l">
              <a:lnSpc>
                <a:spcPct val="100000"/>
              </a:lnSpc>
              <a:spcBef>
                <a:spcPts val="2640"/>
              </a:spcBef>
              <a:spcAft>
                <a:spcPts val="0"/>
              </a:spcAft>
              <a:buClr>
                <a:schemeClr val="dk1"/>
              </a:buClr>
              <a:buSzPts val="13200"/>
              <a:buChar char="•"/>
              <a:defRPr sz="13200"/>
            </a:lvl1pPr>
            <a:lvl2pPr marL="914400" lvl="1" indent="-946150" algn="l">
              <a:lnSpc>
                <a:spcPct val="100000"/>
              </a:lnSpc>
              <a:spcBef>
                <a:spcPts val="2260"/>
              </a:spcBef>
              <a:spcAft>
                <a:spcPts val="0"/>
              </a:spcAft>
              <a:buClr>
                <a:schemeClr val="dk1"/>
              </a:buClr>
              <a:buSzPts val="11300"/>
              <a:buChar char="–"/>
              <a:defRPr sz="11300"/>
            </a:lvl2pPr>
            <a:lvl3pPr marL="1371600" lvl="2" indent="-831850" algn="l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9500"/>
              <a:buChar char="•"/>
              <a:defRPr sz="9500"/>
            </a:lvl3pPr>
            <a:lvl4pPr marL="1828800" lvl="3" indent="-768350" algn="l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8500"/>
              <a:buChar char="–"/>
              <a:defRPr sz="8500"/>
            </a:lvl4pPr>
            <a:lvl5pPr marL="2286000" lvl="4" indent="-768350" algn="l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8500"/>
              <a:buChar char="»"/>
              <a:defRPr sz="8500"/>
            </a:lvl5pPr>
            <a:lvl6pPr marL="2743200" lvl="5" indent="-768350" algn="l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8500"/>
              <a:buChar char="•"/>
              <a:defRPr sz="8500"/>
            </a:lvl6pPr>
            <a:lvl7pPr marL="3200400" lvl="6" indent="-768350" algn="l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8500"/>
              <a:buChar char="•"/>
              <a:defRPr sz="8500"/>
            </a:lvl7pPr>
            <a:lvl8pPr marL="3657600" lvl="7" indent="-768350" algn="l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8500"/>
              <a:buChar char="•"/>
              <a:defRPr sz="8500"/>
            </a:lvl8pPr>
            <a:lvl9pPr marL="4114800" lvl="8" indent="-768350" algn="l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8500"/>
              <a:buChar char="•"/>
              <a:defRPr sz="8500"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dt" idx="10"/>
          </p:nvPr>
        </p:nvSpPr>
        <p:spPr>
          <a:xfrm>
            <a:off x="1620203" y="40045009"/>
            <a:ext cx="7560945" cy="23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ftr" idx="11"/>
          </p:nvPr>
        </p:nvSpPr>
        <p:spPr>
          <a:xfrm>
            <a:off x="11071384" y="40045009"/>
            <a:ext cx="10261283" cy="23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23222903" y="40045009"/>
            <a:ext cx="7560945" cy="23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Arial"/>
              <a:buNone/>
              <a:defRPr sz="5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Arial"/>
              <a:buNone/>
              <a:defRPr sz="5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Arial"/>
              <a:buNone/>
              <a:defRPr sz="5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Arial"/>
              <a:buNone/>
              <a:defRPr sz="5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Arial"/>
              <a:buNone/>
              <a:defRPr sz="5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Arial"/>
              <a:buNone/>
              <a:defRPr sz="5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Arial"/>
              <a:buNone/>
              <a:defRPr sz="5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Arial"/>
              <a:buNone/>
              <a:defRPr sz="5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Arial"/>
              <a:buNone/>
              <a:defRPr sz="5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>
            <a:spLocks noGrp="1"/>
          </p:cNvSpPr>
          <p:nvPr>
            <p:ph type="title"/>
          </p:nvPr>
        </p:nvSpPr>
        <p:spPr>
          <a:xfrm>
            <a:off x="1620203" y="1730219"/>
            <a:ext cx="29163646" cy="72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8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body" idx="1"/>
          </p:nvPr>
        </p:nvSpPr>
        <p:spPr>
          <a:xfrm>
            <a:off x="1620203" y="9671212"/>
            <a:ext cx="14317416" cy="4030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260"/>
              </a:spcBef>
              <a:spcAft>
                <a:spcPts val="0"/>
              </a:spcAft>
              <a:buClr>
                <a:schemeClr val="dk1"/>
              </a:buClr>
              <a:buSzPts val="11300"/>
              <a:buNone/>
              <a:defRPr sz="11300" b="1"/>
            </a:lvl1pPr>
            <a:lvl2pPr marL="914400" lvl="1" indent="-228600" algn="l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9500"/>
              <a:buNone/>
              <a:defRPr sz="9500" b="1"/>
            </a:lvl2pPr>
            <a:lvl3pPr marL="1371600" lvl="2" indent="-228600" algn="l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8500"/>
              <a:buNone/>
              <a:defRPr sz="8500" b="1"/>
            </a:lvl3pPr>
            <a:lvl4pPr marL="1828800" lvl="3" indent="-228600" algn="l">
              <a:lnSpc>
                <a:spcPct val="100000"/>
              </a:lnSpc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None/>
              <a:defRPr sz="7600" b="1"/>
            </a:lvl4pPr>
            <a:lvl5pPr marL="2286000" lvl="4" indent="-228600" algn="l">
              <a:lnSpc>
                <a:spcPct val="100000"/>
              </a:lnSpc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None/>
              <a:defRPr sz="7600" b="1"/>
            </a:lvl5pPr>
            <a:lvl6pPr marL="2743200" lvl="5" indent="-228600" algn="l">
              <a:lnSpc>
                <a:spcPct val="100000"/>
              </a:lnSpc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None/>
              <a:defRPr sz="7600" b="1"/>
            </a:lvl6pPr>
            <a:lvl7pPr marL="3200400" lvl="6" indent="-228600" algn="l">
              <a:lnSpc>
                <a:spcPct val="100000"/>
              </a:lnSpc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None/>
              <a:defRPr sz="7600" b="1"/>
            </a:lvl7pPr>
            <a:lvl8pPr marL="3657600" lvl="7" indent="-228600" algn="l">
              <a:lnSpc>
                <a:spcPct val="100000"/>
              </a:lnSpc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None/>
              <a:defRPr sz="7600" b="1"/>
            </a:lvl8pPr>
            <a:lvl9pPr marL="4114800" lvl="8" indent="-228600" algn="l">
              <a:lnSpc>
                <a:spcPct val="100000"/>
              </a:lnSpc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None/>
              <a:defRPr sz="7600" b="1"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2"/>
          </p:nvPr>
        </p:nvSpPr>
        <p:spPr>
          <a:xfrm>
            <a:off x="1620203" y="13701713"/>
            <a:ext cx="14317416" cy="24893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t" anchorCtr="0">
            <a:normAutofit/>
          </a:bodyPr>
          <a:lstStyle>
            <a:lvl1pPr marL="457200" lvl="0" indent="-946150" algn="l">
              <a:lnSpc>
                <a:spcPct val="100000"/>
              </a:lnSpc>
              <a:spcBef>
                <a:spcPts val="2260"/>
              </a:spcBef>
              <a:spcAft>
                <a:spcPts val="0"/>
              </a:spcAft>
              <a:buClr>
                <a:schemeClr val="dk1"/>
              </a:buClr>
              <a:buSzPts val="11300"/>
              <a:buChar char="•"/>
              <a:defRPr sz="11300"/>
            </a:lvl1pPr>
            <a:lvl2pPr marL="914400" lvl="1" indent="-831850" algn="l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9500"/>
              <a:buChar char="–"/>
              <a:defRPr sz="9500"/>
            </a:lvl2pPr>
            <a:lvl3pPr marL="1371600" lvl="2" indent="-768350" algn="l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8500"/>
              <a:buChar char="•"/>
              <a:defRPr sz="8500"/>
            </a:lvl3pPr>
            <a:lvl4pPr marL="1828800" lvl="3" indent="-711200" algn="l">
              <a:lnSpc>
                <a:spcPct val="100000"/>
              </a:lnSpc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Char char="–"/>
              <a:defRPr sz="7600"/>
            </a:lvl4pPr>
            <a:lvl5pPr marL="2286000" lvl="4" indent="-711200" algn="l">
              <a:lnSpc>
                <a:spcPct val="100000"/>
              </a:lnSpc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Char char="»"/>
              <a:defRPr sz="7600"/>
            </a:lvl5pPr>
            <a:lvl6pPr marL="2743200" lvl="5" indent="-711200" algn="l">
              <a:lnSpc>
                <a:spcPct val="100000"/>
              </a:lnSpc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Char char="•"/>
              <a:defRPr sz="7600"/>
            </a:lvl6pPr>
            <a:lvl7pPr marL="3200400" lvl="6" indent="-711200" algn="l">
              <a:lnSpc>
                <a:spcPct val="100000"/>
              </a:lnSpc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Char char="•"/>
              <a:defRPr sz="7600"/>
            </a:lvl7pPr>
            <a:lvl8pPr marL="3657600" lvl="7" indent="-711200" algn="l">
              <a:lnSpc>
                <a:spcPct val="100000"/>
              </a:lnSpc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Char char="•"/>
              <a:defRPr sz="7600"/>
            </a:lvl8pPr>
            <a:lvl9pPr marL="4114800" lvl="8" indent="-711200" algn="l">
              <a:lnSpc>
                <a:spcPct val="100000"/>
              </a:lnSpc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Char char="•"/>
              <a:defRPr sz="76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3"/>
          </p:nvPr>
        </p:nvSpPr>
        <p:spPr>
          <a:xfrm>
            <a:off x="16460809" y="9671212"/>
            <a:ext cx="14323040" cy="4030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260"/>
              </a:spcBef>
              <a:spcAft>
                <a:spcPts val="0"/>
              </a:spcAft>
              <a:buClr>
                <a:schemeClr val="dk1"/>
              </a:buClr>
              <a:buSzPts val="11300"/>
              <a:buNone/>
              <a:defRPr sz="11300" b="1"/>
            </a:lvl1pPr>
            <a:lvl2pPr marL="914400" lvl="1" indent="-228600" algn="l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9500"/>
              <a:buNone/>
              <a:defRPr sz="9500" b="1"/>
            </a:lvl2pPr>
            <a:lvl3pPr marL="1371600" lvl="2" indent="-228600" algn="l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8500"/>
              <a:buNone/>
              <a:defRPr sz="8500" b="1"/>
            </a:lvl3pPr>
            <a:lvl4pPr marL="1828800" lvl="3" indent="-228600" algn="l">
              <a:lnSpc>
                <a:spcPct val="100000"/>
              </a:lnSpc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None/>
              <a:defRPr sz="7600" b="1"/>
            </a:lvl4pPr>
            <a:lvl5pPr marL="2286000" lvl="4" indent="-228600" algn="l">
              <a:lnSpc>
                <a:spcPct val="100000"/>
              </a:lnSpc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None/>
              <a:defRPr sz="7600" b="1"/>
            </a:lvl5pPr>
            <a:lvl6pPr marL="2743200" lvl="5" indent="-228600" algn="l">
              <a:lnSpc>
                <a:spcPct val="100000"/>
              </a:lnSpc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None/>
              <a:defRPr sz="7600" b="1"/>
            </a:lvl6pPr>
            <a:lvl7pPr marL="3200400" lvl="6" indent="-228600" algn="l">
              <a:lnSpc>
                <a:spcPct val="100000"/>
              </a:lnSpc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None/>
              <a:defRPr sz="7600" b="1"/>
            </a:lvl7pPr>
            <a:lvl8pPr marL="3657600" lvl="7" indent="-228600" algn="l">
              <a:lnSpc>
                <a:spcPct val="100000"/>
              </a:lnSpc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None/>
              <a:defRPr sz="7600" b="1"/>
            </a:lvl8pPr>
            <a:lvl9pPr marL="4114800" lvl="8" indent="-228600" algn="l">
              <a:lnSpc>
                <a:spcPct val="100000"/>
              </a:lnSpc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None/>
              <a:defRPr sz="7600" b="1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4"/>
          </p:nvPr>
        </p:nvSpPr>
        <p:spPr>
          <a:xfrm>
            <a:off x="16460809" y="13701713"/>
            <a:ext cx="14323040" cy="24893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t" anchorCtr="0">
            <a:normAutofit/>
          </a:bodyPr>
          <a:lstStyle>
            <a:lvl1pPr marL="457200" lvl="0" indent="-946150" algn="l">
              <a:lnSpc>
                <a:spcPct val="100000"/>
              </a:lnSpc>
              <a:spcBef>
                <a:spcPts val="2260"/>
              </a:spcBef>
              <a:spcAft>
                <a:spcPts val="0"/>
              </a:spcAft>
              <a:buClr>
                <a:schemeClr val="dk1"/>
              </a:buClr>
              <a:buSzPts val="11300"/>
              <a:buChar char="•"/>
              <a:defRPr sz="11300"/>
            </a:lvl1pPr>
            <a:lvl2pPr marL="914400" lvl="1" indent="-831850" algn="l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9500"/>
              <a:buChar char="–"/>
              <a:defRPr sz="9500"/>
            </a:lvl2pPr>
            <a:lvl3pPr marL="1371600" lvl="2" indent="-768350" algn="l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8500"/>
              <a:buChar char="•"/>
              <a:defRPr sz="8500"/>
            </a:lvl3pPr>
            <a:lvl4pPr marL="1828800" lvl="3" indent="-711200" algn="l">
              <a:lnSpc>
                <a:spcPct val="100000"/>
              </a:lnSpc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Char char="–"/>
              <a:defRPr sz="7600"/>
            </a:lvl4pPr>
            <a:lvl5pPr marL="2286000" lvl="4" indent="-711200" algn="l">
              <a:lnSpc>
                <a:spcPct val="100000"/>
              </a:lnSpc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Char char="»"/>
              <a:defRPr sz="7600"/>
            </a:lvl5pPr>
            <a:lvl6pPr marL="2743200" lvl="5" indent="-711200" algn="l">
              <a:lnSpc>
                <a:spcPct val="100000"/>
              </a:lnSpc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Char char="•"/>
              <a:defRPr sz="7600"/>
            </a:lvl6pPr>
            <a:lvl7pPr marL="3200400" lvl="6" indent="-711200" algn="l">
              <a:lnSpc>
                <a:spcPct val="100000"/>
              </a:lnSpc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Char char="•"/>
              <a:defRPr sz="7600"/>
            </a:lvl7pPr>
            <a:lvl8pPr marL="3657600" lvl="7" indent="-711200" algn="l">
              <a:lnSpc>
                <a:spcPct val="100000"/>
              </a:lnSpc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Char char="•"/>
              <a:defRPr sz="7600"/>
            </a:lvl8pPr>
            <a:lvl9pPr marL="4114800" lvl="8" indent="-711200" algn="l">
              <a:lnSpc>
                <a:spcPct val="100000"/>
              </a:lnSpc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Char char="•"/>
              <a:defRPr sz="7600"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dt" idx="10"/>
          </p:nvPr>
        </p:nvSpPr>
        <p:spPr>
          <a:xfrm>
            <a:off x="1620203" y="40045009"/>
            <a:ext cx="7560945" cy="23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ftr" idx="11"/>
          </p:nvPr>
        </p:nvSpPr>
        <p:spPr>
          <a:xfrm>
            <a:off x="11071384" y="40045009"/>
            <a:ext cx="10261283" cy="23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sldNum" idx="12"/>
          </p:nvPr>
        </p:nvSpPr>
        <p:spPr>
          <a:xfrm>
            <a:off x="23222903" y="40045009"/>
            <a:ext cx="7560945" cy="23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Arial"/>
              <a:buNone/>
              <a:defRPr sz="5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Arial"/>
              <a:buNone/>
              <a:defRPr sz="5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Arial"/>
              <a:buNone/>
              <a:defRPr sz="5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Arial"/>
              <a:buNone/>
              <a:defRPr sz="5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Arial"/>
              <a:buNone/>
              <a:defRPr sz="5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Arial"/>
              <a:buNone/>
              <a:defRPr sz="5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Arial"/>
              <a:buNone/>
              <a:defRPr sz="5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Arial"/>
              <a:buNone/>
              <a:defRPr sz="5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Arial"/>
              <a:buNone/>
              <a:defRPr sz="5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1620203" y="1730219"/>
            <a:ext cx="29163646" cy="72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dt" idx="10"/>
          </p:nvPr>
        </p:nvSpPr>
        <p:spPr>
          <a:xfrm>
            <a:off x="1620203" y="40045009"/>
            <a:ext cx="7560945" cy="23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ftr" idx="11"/>
          </p:nvPr>
        </p:nvSpPr>
        <p:spPr>
          <a:xfrm>
            <a:off x="11071384" y="40045009"/>
            <a:ext cx="10261283" cy="23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sldNum" idx="12"/>
          </p:nvPr>
        </p:nvSpPr>
        <p:spPr>
          <a:xfrm>
            <a:off x="23222903" y="40045009"/>
            <a:ext cx="7560945" cy="23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Arial"/>
              <a:buNone/>
              <a:defRPr sz="5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Arial"/>
              <a:buNone/>
              <a:defRPr sz="5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Arial"/>
              <a:buNone/>
              <a:defRPr sz="5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Arial"/>
              <a:buNone/>
              <a:defRPr sz="5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Arial"/>
              <a:buNone/>
              <a:defRPr sz="5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Arial"/>
              <a:buNone/>
              <a:defRPr sz="5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Arial"/>
              <a:buNone/>
              <a:defRPr sz="5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Arial"/>
              <a:buNone/>
              <a:defRPr sz="5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Arial"/>
              <a:buNone/>
              <a:defRPr sz="5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1620203" y="40045009"/>
            <a:ext cx="7560945" cy="23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11071384" y="40045009"/>
            <a:ext cx="10261283" cy="23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23222903" y="40045009"/>
            <a:ext cx="7560945" cy="23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Arial"/>
              <a:buNone/>
              <a:defRPr sz="5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Arial"/>
              <a:buNone/>
              <a:defRPr sz="5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Arial"/>
              <a:buNone/>
              <a:defRPr sz="5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Arial"/>
              <a:buNone/>
              <a:defRPr sz="5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Arial"/>
              <a:buNone/>
              <a:defRPr sz="5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Arial"/>
              <a:buNone/>
              <a:defRPr sz="5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Arial"/>
              <a:buNone/>
              <a:defRPr sz="5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Arial"/>
              <a:buNone/>
              <a:defRPr sz="5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Arial"/>
              <a:buNone/>
              <a:defRPr sz="5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1620204" y="1720215"/>
            <a:ext cx="10660709" cy="7320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0"/>
              <a:buFont typeface="Calibri"/>
              <a:buNone/>
              <a:defRPr sz="95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12669083" y="1720218"/>
            <a:ext cx="18114764" cy="36874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t" anchorCtr="0">
            <a:normAutofit/>
          </a:bodyPr>
          <a:lstStyle>
            <a:lvl1pPr marL="457200" lvl="0" indent="-1187450" algn="l">
              <a:lnSpc>
                <a:spcPct val="100000"/>
              </a:lnSpc>
              <a:spcBef>
                <a:spcPts val="3020"/>
              </a:spcBef>
              <a:spcAft>
                <a:spcPts val="0"/>
              </a:spcAft>
              <a:buClr>
                <a:schemeClr val="dk1"/>
              </a:buClr>
              <a:buSzPts val="15100"/>
              <a:buChar char="•"/>
              <a:defRPr sz="15100"/>
            </a:lvl1pPr>
            <a:lvl2pPr marL="914400" lvl="1" indent="-1066800" algn="l">
              <a:lnSpc>
                <a:spcPct val="100000"/>
              </a:lnSpc>
              <a:spcBef>
                <a:spcPts val="2640"/>
              </a:spcBef>
              <a:spcAft>
                <a:spcPts val="0"/>
              </a:spcAft>
              <a:buClr>
                <a:schemeClr val="dk1"/>
              </a:buClr>
              <a:buSzPts val="13200"/>
              <a:buChar char="–"/>
              <a:defRPr sz="13200"/>
            </a:lvl2pPr>
            <a:lvl3pPr marL="1371600" lvl="2" indent="-946150" algn="l">
              <a:lnSpc>
                <a:spcPct val="100000"/>
              </a:lnSpc>
              <a:spcBef>
                <a:spcPts val="2260"/>
              </a:spcBef>
              <a:spcAft>
                <a:spcPts val="0"/>
              </a:spcAft>
              <a:buClr>
                <a:schemeClr val="dk1"/>
              </a:buClr>
              <a:buSzPts val="11300"/>
              <a:buChar char="•"/>
              <a:defRPr sz="11300"/>
            </a:lvl3pPr>
            <a:lvl4pPr marL="1828800" lvl="3" indent="-831850" algn="l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9500"/>
              <a:buChar char="–"/>
              <a:defRPr sz="9500"/>
            </a:lvl4pPr>
            <a:lvl5pPr marL="2286000" lvl="4" indent="-831850" algn="l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9500"/>
              <a:buChar char="»"/>
              <a:defRPr sz="9500"/>
            </a:lvl5pPr>
            <a:lvl6pPr marL="2743200" lvl="5" indent="-831850" algn="l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9500"/>
              <a:buChar char="•"/>
              <a:defRPr sz="9500"/>
            </a:lvl6pPr>
            <a:lvl7pPr marL="3200400" lvl="6" indent="-831850" algn="l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9500"/>
              <a:buChar char="•"/>
              <a:defRPr sz="9500"/>
            </a:lvl7pPr>
            <a:lvl8pPr marL="3657600" lvl="7" indent="-831850" algn="l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9500"/>
              <a:buChar char="•"/>
              <a:defRPr sz="9500"/>
            </a:lvl8pPr>
            <a:lvl9pPr marL="4114800" lvl="8" indent="-831850" algn="l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9500"/>
              <a:buChar char="•"/>
              <a:defRPr sz="95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1620204" y="9041133"/>
            <a:ext cx="10660709" cy="29553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320"/>
              </a:spcBef>
              <a:spcAft>
                <a:spcPts val="0"/>
              </a:spcAft>
              <a:buClr>
                <a:schemeClr val="dk1"/>
              </a:buClr>
              <a:buSzPts val="6600"/>
              <a:buNone/>
              <a:defRPr sz="6600"/>
            </a:lvl1pPr>
            <a:lvl2pPr marL="914400" lvl="1" indent="-228600" algn="l">
              <a:lnSpc>
                <a:spcPct val="100000"/>
              </a:lnSpc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None/>
              <a:defRPr sz="5700"/>
            </a:lvl2pPr>
            <a:lvl3pPr marL="1371600" lvl="2" indent="-228600" algn="l">
              <a:lnSpc>
                <a:spcPct val="100000"/>
              </a:lnSpc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None/>
              <a:defRPr sz="4700"/>
            </a:lvl3pPr>
            <a:lvl4pPr marL="1828800" lvl="3" indent="-228600" algn="l">
              <a:lnSpc>
                <a:spcPct val="100000"/>
              </a:lnSpc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None/>
              <a:defRPr sz="4300"/>
            </a:lvl4pPr>
            <a:lvl5pPr marL="2286000" lvl="4" indent="-228600" algn="l">
              <a:lnSpc>
                <a:spcPct val="100000"/>
              </a:lnSpc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None/>
              <a:defRPr sz="4300"/>
            </a:lvl5pPr>
            <a:lvl6pPr marL="2743200" lvl="5" indent="-228600" algn="l">
              <a:lnSpc>
                <a:spcPct val="100000"/>
              </a:lnSpc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None/>
              <a:defRPr sz="4300"/>
            </a:lvl6pPr>
            <a:lvl7pPr marL="3200400" lvl="6" indent="-228600" algn="l">
              <a:lnSpc>
                <a:spcPct val="100000"/>
              </a:lnSpc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None/>
              <a:defRPr sz="4300"/>
            </a:lvl7pPr>
            <a:lvl8pPr marL="3657600" lvl="7" indent="-228600" algn="l">
              <a:lnSpc>
                <a:spcPct val="100000"/>
              </a:lnSpc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None/>
              <a:defRPr sz="4300"/>
            </a:lvl8pPr>
            <a:lvl9pPr marL="4114800" lvl="8" indent="-228600" algn="l">
              <a:lnSpc>
                <a:spcPct val="100000"/>
              </a:lnSpc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None/>
              <a:defRPr sz="43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1620203" y="40045009"/>
            <a:ext cx="7560945" cy="23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11071384" y="40045009"/>
            <a:ext cx="10261283" cy="23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23222903" y="40045009"/>
            <a:ext cx="7560945" cy="23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Arial"/>
              <a:buNone/>
              <a:defRPr sz="5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Arial"/>
              <a:buNone/>
              <a:defRPr sz="5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Arial"/>
              <a:buNone/>
              <a:defRPr sz="5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Arial"/>
              <a:buNone/>
              <a:defRPr sz="5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Arial"/>
              <a:buNone/>
              <a:defRPr sz="5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Arial"/>
              <a:buNone/>
              <a:defRPr sz="5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Arial"/>
              <a:buNone/>
              <a:defRPr sz="5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Arial"/>
              <a:buNone/>
              <a:defRPr sz="5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Arial"/>
              <a:buNone/>
              <a:defRPr sz="5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6351421" y="30243781"/>
            <a:ext cx="19442430" cy="3570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0"/>
              <a:buFont typeface="Calibri"/>
              <a:buNone/>
              <a:defRPr sz="95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6351421" y="3860483"/>
            <a:ext cx="19442430" cy="2592324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6351421" y="33814228"/>
            <a:ext cx="19442430" cy="5070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320"/>
              </a:spcBef>
              <a:spcAft>
                <a:spcPts val="0"/>
              </a:spcAft>
              <a:buClr>
                <a:schemeClr val="dk1"/>
              </a:buClr>
              <a:buSzPts val="6600"/>
              <a:buNone/>
              <a:defRPr sz="6600"/>
            </a:lvl1pPr>
            <a:lvl2pPr marL="914400" lvl="1" indent="-228600" algn="l">
              <a:lnSpc>
                <a:spcPct val="100000"/>
              </a:lnSpc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None/>
              <a:defRPr sz="5700"/>
            </a:lvl2pPr>
            <a:lvl3pPr marL="1371600" lvl="2" indent="-228600" algn="l">
              <a:lnSpc>
                <a:spcPct val="100000"/>
              </a:lnSpc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None/>
              <a:defRPr sz="4700"/>
            </a:lvl3pPr>
            <a:lvl4pPr marL="1828800" lvl="3" indent="-228600" algn="l">
              <a:lnSpc>
                <a:spcPct val="100000"/>
              </a:lnSpc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None/>
              <a:defRPr sz="4300"/>
            </a:lvl4pPr>
            <a:lvl5pPr marL="2286000" lvl="4" indent="-228600" algn="l">
              <a:lnSpc>
                <a:spcPct val="100000"/>
              </a:lnSpc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None/>
              <a:defRPr sz="4300"/>
            </a:lvl5pPr>
            <a:lvl6pPr marL="2743200" lvl="5" indent="-228600" algn="l">
              <a:lnSpc>
                <a:spcPct val="100000"/>
              </a:lnSpc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None/>
              <a:defRPr sz="4300"/>
            </a:lvl6pPr>
            <a:lvl7pPr marL="3200400" lvl="6" indent="-228600" algn="l">
              <a:lnSpc>
                <a:spcPct val="100000"/>
              </a:lnSpc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None/>
              <a:defRPr sz="4300"/>
            </a:lvl7pPr>
            <a:lvl8pPr marL="3657600" lvl="7" indent="-228600" algn="l">
              <a:lnSpc>
                <a:spcPct val="100000"/>
              </a:lnSpc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None/>
              <a:defRPr sz="4300"/>
            </a:lvl8pPr>
            <a:lvl9pPr marL="4114800" lvl="8" indent="-228600" algn="l">
              <a:lnSpc>
                <a:spcPct val="100000"/>
              </a:lnSpc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None/>
              <a:defRPr sz="43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1620203" y="40045009"/>
            <a:ext cx="7560945" cy="23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11071384" y="40045009"/>
            <a:ext cx="10261283" cy="23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23222903" y="40045009"/>
            <a:ext cx="7560945" cy="23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Arial"/>
              <a:buNone/>
              <a:defRPr sz="5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Arial"/>
              <a:buNone/>
              <a:defRPr sz="5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Arial"/>
              <a:buNone/>
              <a:defRPr sz="5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Arial"/>
              <a:buNone/>
              <a:defRPr sz="5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Arial"/>
              <a:buNone/>
              <a:defRPr sz="5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Arial"/>
              <a:buNone/>
              <a:defRPr sz="5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Arial"/>
              <a:buNone/>
              <a:defRPr sz="5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Arial"/>
              <a:buNone/>
              <a:defRPr sz="5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Arial"/>
              <a:buNone/>
              <a:defRPr sz="5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1620203" y="1730219"/>
            <a:ext cx="29163646" cy="72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800"/>
              <a:buFont typeface="Calibri"/>
              <a:buNone/>
              <a:defRPr sz="20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1620203" y="10081263"/>
            <a:ext cx="29163646" cy="28513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t" anchorCtr="0">
            <a:normAutofit/>
          </a:bodyPr>
          <a:lstStyle>
            <a:lvl1pPr marL="457200" marR="0" lvl="0" indent="-1187450" algn="l" rtl="0">
              <a:lnSpc>
                <a:spcPct val="100000"/>
              </a:lnSpc>
              <a:spcBef>
                <a:spcPts val="3020"/>
              </a:spcBef>
              <a:spcAft>
                <a:spcPts val="0"/>
              </a:spcAft>
              <a:buClr>
                <a:schemeClr val="dk1"/>
              </a:buClr>
              <a:buSzPts val="15100"/>
              <a:buFont typeface="Arial"/>
              <a:buChar char="•"/>
              <a:defRPr sz="15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1066800" algn="l" rtl="0">
              <a:lnSpc>
                <a:spcPct val="100000"/>
              </a:lnSpc>
              <a:spcBef>
                <a:spcPts val="2640"/>
              </a:spcBef>
              <a:spcAft>
                <a:spcPts val="0"/>
              </a:spcAft>
              <a:buClr>
                <a:schemeClr val="dk1"/>
              </a:buClr>
              <a:buSzPts val="13200"/>
              <a:buFont typeface="Arial"/>
              <a:buChar char="–"/>
              <a:defRPr sz="1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946150" algn="l" rtl="0">
              <a:lnSpc>
                <a:spcPct val="100000"/>
              </a:lnSpc>
              <a:spcBef>
                <a:spcPts val="2260"/>
              </a:spcBef>
              <a:spcAft>
                <a:spcPts val="0"/>
              </a:spcAft>
              <a:buClr>
                <a:schemeClr val="dk1"/>
              </a:buClr>
              <a:buSzPts val="11300"/>
              <a:buFont typeface="Arial"/>
              <a:buChar char="•"/>
              <a:defRPr sz="1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831850" algn="l" rtl="0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9500"/>
              <a:buFont typeface="Arial"/>
              <a:buChar char="–"/>
              <a:defRPr sz="9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831850" algn="l" rtl="0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9500"/>
              <a:buFont typeface="Arial"/>
              <a:buChar char="»"/>
              <a:defRPr sz="9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831850" algn="l" rtl="0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9500"/>
              <a:buFont typeface="Arial"/>
              <a:buChar char="•"/>
              <a:defRPr sz="9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831850" algn="l" rtl="0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9500"/>
              <a:buFont typeface="Arial"/>
              <a:buChar char="•"/>
              <a:defRPr sz="9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831850" algn="l" rtl="0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9500"/>
              <a:buFont typeface="Arial"/>
              <a:buChar char="•"/>
              <a:defRPr sz="9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831850" algn="l" rtl="0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9500"/>
              <a:buFont typeface="Arial"/>
              <a:buChar char="•"/>
              <a:defRPr sz="9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1620203" y="40045009"/>
            <a:ext cx="7560945" cy="23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11071384" y="40045009"/>
            <a:ext cx="10261283" cy="23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23222903" y="40045009"/>
            <a:ext cx="7560945" cy="23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Arial"/>
              <a:buNone/>
              <a:defRPr sz="5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Arial"/>
              <a:buNone/>
              <a:defRPr sz="5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Arial"/>
              <a:buNone/>
              <a:defRPr sz="5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Arial"/>
              <a:buNone/>
              <a:defRPr sz="5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Arial"/>
              <a:buNone/>
              <a:defRPr sz="5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Arial"/>
              <a:buNone/>
              <a:defRPr sz="5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Arial"/>
              <a:buNone/>
              <a:defRPr sz="5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Arial"/>
              <a:buNone/>
              <a:defRPr sz="5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Arial"/>
              <a:buNone/>
              <a:defRPr sz="5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>
            <a:spLocks noGrp="1"/>
          </p:cNvSpPr>
          <p:nvPr>
            <p:ph type="subTitle" idx="1"/>
          </p:nvPr>
        </p:nvSpPr>
        <p:spPr>
          <a:xfrm>
            <a:off x="769028" y="9910561"/>
            <a:ext cx="14401600" cy="25733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None/>
            </a:pPr>
            <a:r>
              <a:rPr lang="pt-BR" sz="5400" b="1" dirty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Introdução</a:t>
            </a:r>
            <a:endParaRPr sz="5400" dirty="0">
              <a:latin typeface="+mn-lt"/>
            </a:endParaRPr>
          </a:p>
          <a:p>
            <a:pPr marL="0" lvl="0" indent="0" algn="just" rtl="0">
              <a:lnSpc>
                <a:spcPct val="100000"/>
              </a:lnSpc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None/>
            </a:pPr>
            <a:r>
              <a:rPr lang="pt-BR" sz="4400" dirty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Apresentar a fundamentação do trabalho destacando sua importância/relevância.</a:t>
            </a:r>
            <a:r>
              <a:rPr lang="pt-BR" sz="4400" b="1" dirty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 </a:t>
            </a:r>
            <a:endParaRPr sz="4400" b="1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4000"/>
              <a:buNone/>
            </a:pPr>
            <a:endParaRPr sz="4000" b="1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ts val="5400"/>
              <a:buNone/>
            </a:pPr>
            <a:r>
              <a:rPr lang="pt-BR" sz="5400" b="1" dirty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Objetivos</a:t>
            </a:r>
            <a:endParaRPr dirty="0">
              <a:latin typeface="+mn-lt"/>
            </a:endParaRPr>
          </a:p>
          <a:p>
            <a:pPr marL="0" lvl="0" indent="0" algn="just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pt-BR" sz="4400" dirty="0" smtClean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Expor </a:t>
            </a:r>
            <a:r>
              <a:rPr lang="pt-BR" sz="4400" dirty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de forma clara e concisa os objetivos do trabalho.</a:t>
            </a:r>
            <a:r>
              <a:rPr lang="pt-BR" sz="4400" b="1" dirty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 </a:t>
            </a:r>
            <a:endParaRPr sz="4400" dirty="0">
              <a:latin typeface="+mn-lt"/>
            </a:endParaRPr>
          </a:p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4000"/>
              <a:buNone/>
            </a:pPr>
            <a:endParaRPr sz="4000" b="1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ts val="5400"/>
              <a:buNone/>
            </a:pPr>
            <a:r>
              <a:rPr lang="pt-BR" sz="5400" b="1" dirty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Metodologia</a:t>
            </a:r>
            <a:endParaRPr dirty="0">
              <a:latin typeface="+mn-lt"/>
            </a:endParaRPr>
          </a:p>
          <a:p>
            <a:pPr marL="0" lvl="0" indent="0" algn="just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pt-BR" sz="4400" dirty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Detalhar a metodologia utilizada, indicando o tipo de estudo (observacional/experimental, prospectivo/retrospectivo, qualitativo/quantitativo, caso e controle, revisão de literatura, ensaio clínico etc.), descrevendo as etapas em ordem cronológica.</a:t>
            </a:r>
            <a:endParaRPr sz="4400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rgbClr val="888888"/>
              </a:buClr>
              <a:buSzPts val="5400"/>
              <a:buNone/>
            </a:pPr>
            <a:endParaRPr sz="4400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ts val="5400"/>
              <a:buNone/>
            </a:pPr>
            <a:r>
              <a:rPr lang="pt-BR" sz="5400" b="1" dirty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Resultados</a:t>
            </a:r>
            <a:endParaRPr sz="5400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pt-BR" sz="4400" dirty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Apresentar apenas os dados obtidos, análise e discussão dos resultados. Podem ser incluídos figuras, gráficos e/ou tabelas.</a:t>
            </a:r>
            <a:endParaRPr sz="4400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4000"/>
              <a:buNone/>
            </a:pPr>
            <a:endParaRPr sz="4000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"/>
          <p:cNvSpPr txBox="1"/>
          <p:nvPr/>
        </p:nvSpPr>
        <p:spPr>
          <a:xfrm>
            <a:off x="1650767" y="4480664"/>
            <a:ext cx="28280593" cy="446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0"/>
              <a:buFont typeface="Arial"/>
              <a:buNone/>
            </a:pPr>
            <a:r>
              <a:rPr lang="pt-BR" sz="7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Título completo do </a:t>
            </a:r>
            <a:r>
              <a:rPr lang="pt-BR" sz="70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trabalho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algn="ctr">
              <a:buSzPts val="4000"/>
            </a:pPr>
            <a:r>
              <a:rPr lang="pt-BR" sz="4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Nome do </a:t>
            </a:r>
            <a:r>
              <a:rPr lang="pt-BR" sz="40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autor</a:t>
            </a:r>
            <a:r>
              <a:rPr lang="pt-BR" sz="4000" b="0" i="0" u="none" strike="noStrike" cap="none" baseline="300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pt-BR" sz="40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(apresentador);</a:t>
            </a:r>
            <a:r>
              <a:rPr lang="pt-BR" sz="4000" dirty="0" smtClean="0">
                <a:solidFill>
                  <a:schemeClr val="dk1"/>
                </a:solidFill>
              </a:rPr>
              <a:t> </a:t>
            </a:r>
            <a:r>
              <a:rPr lang="pt-BR" sz="4000" dirty="0">
                <a:solidFill>
                  <a:schemeClr val="dk1"/>
                </a:solidFill>
              </a:rPr>
              <a:t>Nome </a:t>
            </a:r>
            <a:r>
              <a:rPr lang="pt-BR" sz="4000" dirty="0" smtClean="0">
                <a:solidFill>
                  <a:schemeClr val="dk1"/>
                </a:solidFill>
              </a:rPr>
              <a:t>do coautor</a:t>
            </a:r>
            <a:r>
              <a:rPr lang="pt-BR" sz="4000" baseline="30000" dirty="0" smtClean="0">
                <a:solidFill>
                  <a:schemeClr val="dk1"/>
                </a:solidFill>
              </a:rPr>
              <a:t>2</a:t>
            </a:r>
            <a:r>
              <a:rPr lang="pt-BR" sz="40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; </a:t>
            </a:r>
            <a:r>
              <a:rPr lang="pt-BR" sz="4000" dirty="0" smtClean="0">
                <a:solidFill>
                  <a:schemeClr val="dk1"/>
                </a:solidFill>
              </a:rPr>
              <a:t>Nome </a:t>
            </a:r>
            <a:r>
              <a:rPr lang="pt-BR" sz="4000" dirty="0">
                <a:solidFill>
                  <a:schemeClr val="dk1"/>
                </a:solidFill>
              </a:rPr>
              <a:t>do </a:t>
            </a:r>
            <a:r>
              <a:rPr lang="pt-BR" sz="4000" dirty="0" smtClean="0">
                <a:solidFill>
                  <a:schemeClr val="dk1"/>
                </a:solidFill>
              </a:rPr>
              <a:t>coautor</a:t>
            </a:r>
            <a:r>
              <a:rPr lang="pt-BR" sz="4000" baseline="30000" dirty="0">
                <a:solidFill>
                  <a:schemeClr val="dk1"/>
                </a:solidFill>
              </a:rPr>
              <a:t>3</a:t>
            </a:r>
            <a:r>
              <a:rPr lang="pt-BR" sz="4000" dirty="0" smtClean="0">
                <a:solidFill>
                  <a:schemeClr val="dk1"/>
                </a:solidFill>
              </a:rPr>
              <a:t>; Nome </a:t>
            </a:r>
            <a:r>
              <a:rPr lang="pt-BR" sz="40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 professor orientador</a:t>
            </a:r>
            <a:r>
              <a:rPr lang="pt-BR" sz="4000" b="0" i="0" u="none" strike="noStrike" cap="none" baseline="300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r>
              <a:rPr lang="pt-BR" sz="40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lvl="0" algn="ctr">
              <a:buSzPts val="4000"/>
            </a:pPr>
            <a:endParaRPr lang="pt-BR" sz="4000" dirty="0">
              <a:solidFill>
                <a:schemeClr val="dk1"/>
              </a:solidFill>
            </a:endParaRPr>
          </a:p>
          <a:p>
            <a:pPr lvl="0" algn="ctr">
              <a:buSzPts val="4000"/>
            </a:pPr>
            <a:r>
              <a:rPr lang="pt-BR" sz="4000" b="0" i="0" u="none" strike="noStrike" cap="none" baseline="300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1, 2, 10 </a:t>
            </a:r>
            <a:r>
              <a:rPr lang="pt-BR" sz="40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Universidade ...</a:t>
            </a:r>
          </a:p>
          <a:p>
            <a:pPr lvl="0" algn="ctr">
              <a:buSzPts val="4000"/>
            </a:pPr>
            <a:r>
              <a:rPr lang="pt-BR" sz="4000" baseline="30000" dirty="0" smtClean="0">
                <a:solidFill>
                  <a:schemeClr val="dk1"/>
                </a:solidFill>
              </a:rPr>
              <a:t>3</a:t>
            </a:r>
            <a:r>
              <a:rPr lang="pt-BR" sz="4000" dirty="0" smtClean="0">
                <a:solidFill>
                  <a:schemeClr val="dk1"/>
                </a:solidFill>
              </a:rPr>
              <a:t> Universidade ...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1"/>
          <p:cNvSpPr txBox="1"/>
          <p:nvPr/>
        </p:nvSpPr>
        <p:spPr>
          <a:xfrm>
            <a:off x="16723723" y="14057410"/>
            <a:ext cx="14681954" cy="15094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endParaRPr sz="5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108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endParaRPr sz="5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108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endParaRPr sz="5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108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endParaRPr sz="5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108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endParaRPr sz="5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108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endParaRPr sz="5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108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endParaRPr sz="5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108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endParaRPr sz="5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108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endParaRPr sz="5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108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endParaRPr sz="5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108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pt-BR" sz="5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Conclusão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pt-BR" sz="4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Concluir se os objetivos foram alcançados, tomando como referencial a discussão dos resultados. </a:t>
            </a:r>
            <a:endParaRPr sz="4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endParaRPr sz="5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pt-BR" sz="5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Referências</a:t>
            </a:r>
            <a:r>
              <a:rPr lang="pt-BR" sz="4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pt-BR" sz="4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 Referência em formato ABNT.</a:t>
            </a:r>
            <a:endParaRPr sz="4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pt-BR" sz="4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 Referência em formato ABNT.</a:t>
            </a:r>
            <a:endParaRPr sz="4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pt-BR" sz="4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 Referência em formato ABNT.</a:t>
            </a:r>
            <a:endParaRPr sz="4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7" name="Google Shape;87;p1"/>
          <p:cNvCxnSpPr/>
          <p:nvPr/>
        </p:nvCxnSpPr>
        <p:spPr>
          <a:xfrm flipH="1">
            <a:off x="15520427" y="9927505"/>
            <a:ext cx="100500" cy="27674100"/>
          </a:xfrm>
          <a:prstGeom prst="straightConnector1">
            <a:avLst/>
          </a:prstGeom>
          <a:noFill/>
          <a:ln w="571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8" name="Google Shape;88;p1"/>
          <p:cNvCxnSpPr/>
          <p:nvPr/>
        </p:nvCxnSpPr>
        <p:spPr>
          <a:xfrm>
            <a:off x="-87772" y="39460684"/>
            <a:ext cx="32435577" cy="0"/>
          </a:xfrm>
          <a:prstGeom prst="straightConnector1">
            <a:avLst/>
          </a:prstGeom>
          <a:noFill/>
          <a:ln w="571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9" name="Google Shape;89;p1"/>
          <p:cNvSpPr txBox="1"/>
          <p:nvPr/>
        </p:nvSpPr>
        <p:spPr>
          <a:xfrm>
            <a:off x="17295125" y="18327178"/>
            <a:ext cx="6319061" cy="954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Gráfico 1: descrição do gráfico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Fonte: Autor (20xx, p. xx)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"/>
          <p:cNvSpPr txBox="1"/>
          <p:nvPr/>
        </p:nvSpPr>
        <p:spPr>
          <a:xfrm>
            <a:off x="1650767" y="37075359"/>
            <a:ext cx="6319061" cy="954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Figura 1: descrição da figura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Fonte: Autor (20xx, p. xx)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"/>
          <p:cNvSpPr txBox="1"/>
          <p:nvPr/>
        </p:nvSpPr>
        <p:spPr>
          <a:xfrm>
            <a:off x="1531271" y="40291508"/>
            <a:ext cx="29375449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pt-BR" sz="4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ESPAÇO DESTINADO À LOGO </a:t>
            </a:r>
            <a:r>
              <a:rPr lang="pt-BR" sz="44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 </a:t>
            </a:r>
            <a:r>
              <a:rPr lang="pt-BR" sz="4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FONTE FINANCIADORA </a:t>
            </a:r>
            <a:r>
              <a:rPr lang="pt-BR" sz="4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lang="pt-BR" sz="4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GRUPO DE PESQUISA OU EXTENSÃO </a:t>
            </a:r>
            <a:r>
              <a:rPr lang="pt-BR" sz="4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PERTENCENTE</a:t>
            </a:r>
            <a:endParaRPr sz="4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2" name="Google Shape;92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100443" y="10044068"/>
            <a:ext cx="7659535" cy="7659535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47877" y="26063115"/>
            <a:ext cx="9041673" cy="7659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72654"/>
            <a:ext cx="32404049" cy="411426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195</Words>
  <Application>Microsoft Office PowerPoint</Application>
  <PresentationFormat>Personalizar</PresentationFormat>
  <Paragraphs>39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4" baseType="lpstr">
      <vt:lpstr>Arial</vt:lpstr>
      <vt:lpstr>Calibri</vt:lpstr>
      <vt:lpstr>Tema do Office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Unochapecó</dc:creator>
  <cp:lastModifiedBy>dz_da</cp:lastModifiedBy>
  <cp:revision>4</cp:revision>
  <dcterms:created xsi:type="dcterms:W3CDTF">2015-09-17T17:47:42Z</dcterms:created>
  <dcterms:modified xsi:type="dcterms:W3CDTF">2025-03-17T22:34:29Z</dcterms:modified>
</cp:coreProperties>
</file>