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7556500" cy="10693400"/>
  <p:notesSz cx="6858000" cy="9144000"/>
  <p:embeddedFontLst>
    <p:embeddedFont>
      <p:font typeface="BM Hanna" panose="020B0604020202020204" charset="-127"/>
      <p:regular r:id="rId4"/>
    </p:embeddedFont>
    <p:embeddedFont>
      <p:font typeface="Arial" panose="020B0604020202020204" pitchFamily="34" charset="0"/>
      <p:regular r:id="rId5"/>
    </p:embeddedFont>
    <p:embeddedFont>
      <p:font typeface="Arial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Uniqu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1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0001074"/>
            <a:ext cx="7556501" cy="692326"/>
            <a:chOff x="0" y="0"/>
            <a:chExt cx="320128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1288" cy="812800"/>
            </a:xfrm>
            <a:custGeom>
              <a:avLst/>
              <a:gdLst/>
              <a:ahLst/>
              <a:cxnLst/>
              <a:rect l="l" t="t" r="r" b="b"/>
              <a:pathLst>
                <a:path w="3201288" h="812800">
                  <a:moveTo>
                    <a:pt x="0" y="0"/>
                  </a:moveTo>
                  <a:lnTo>
                    <a:pt x="3201288" y="0"/>
                  </a:lnTo>
                  <a:lnTo>
                    <a:pt x="320128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0128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649103" y="2384257"/>
            <a:ext cx="4261793" cy="190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443914" y="4551709"/>
            <a:ext cx="2878076" cy="15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7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0" y="1"/>
            <a:ext cx="7556499" cy="786464"/>
            <a:chOff x="0" y="0"/>
            <a:chExt cx="320128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01288" cy="812800"/>
            </a:xfrm>
            <a:custGeom>
              <a:avLst/>
              <a:gdLst/>
              <a:ahLst/>
              <a:cxnLst/>
              <a:rect l="l" t="t" r="r" b="b"/>
              <a:pathLst>
                <a:path w="3201288" h="812800">
                  <a:moveTo>
                    <a:pt x="0" y="0"/>
                  </a:moveTo>
                  <a:lnTo>
                    <a:pt x="3201288" y="0"/>
                  </a:lnTo>
                  <a:lnTo>
                    <a:pt x="320128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0128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174335">
            <a:off x="81834" y="10313364"/>
            <a:ext cx="436986" cy="315970"/>
          </a:xfrm>
          <a:custGeom>
            <a:avLst/>
            <a:gdLst/>
            <a:ahLst/>
            <a:cxnLst/>
            <a:rect l="l" t="t" r="r" b="b"/>
            <a:pathLst>
              <a:path w="743136" h="532356">
                <a:moveTo>
                  <a:pt x="0" y="0"/>
                </a:moveTo>
                <a:lnTo>
                  <a:pt x="743136" y="0"/>
                </a:lnTo>
                <a:lnTo>
                  <a:pt x="743136" y="532356"/>
                </a:lnTo>
                <a:lnTo>
                  <a:pt x="0" y="532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4335">
            <a:off x="1936983" y="10176955"/>
            <a:ext cx="685763" cy="491256"/>
          </a:xfrm>
          <a:custGeom>
            <a:avLst/>
            <a:gdLst/>
            <a:ahLst/>
            <a:cxnLst/>
            <a:rect l="l" t="t" r="r" b="b"/>
            <a:pathLst>
              <a:path w="685763" h="491256">
                <a:moveTo>
                  <a:pt x="0" y="0"/>
                </a:moveTo>
                <a:lnTo>
                  <a:pt x="685763" y="0"/>
                </a:lnTo>
                <a:lnTo>
                  <a:pt x="685763" y="491256"/>
                </a:lnTo>
                <a:lnTo>
                  <a:pt x="0" y="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20260" y="10100108"/>
            <a:ext cx="1001826" cy="459588"/>
          </a:xfrm>
          <a:custGeom>
            <a:avLst/>
            <a:gdLst/>
            <a:ahLst/>
            <a:cxnLst/>
            <a:rect l="l" t="t" r="r" b="b"/>
            <a:pathLst>
              <a:path w="1001826" h="459588">
                <a:moveTo>
                  <a:pt x="0" y="0"/>
                </a:moveTo>
                <a:lnTo>
                  <a:pt x="1001825" y="0"/>
                </a:lnTo>
                <a:lnTo>
                  <a:pt x="1001825" y="459588"/>
                </a:lnTo>
                <a:lnTo>
                  <a:pt x="0" y="45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67381" y="10399346"/>
            <a:ext cx="578463" cy="225075"/>
          </a:xfrm>
          <a:custGeom>
            <a:avLst/>
            <a:gdLst/>
            <a:ahLst/>
            <a:cxnLst/>
            <a:rect l="l" t="t" r="r" b="b"/>
            <a:pathLst>
              <a:path w="578463" h="225075">
                <a:moveTo>
                  <a:pt x="0" y="0"/>
                </a:moveTo>
                <a:lnTo>
                  <a:pt x="578463" y="0"/>
                </a:lnTo>
                <a:lnTo>
                  <a:pt x="578463" y="225075"/>
                </a:lnTo>
                <a:lnTo>
                  <a:pt x="0" y="225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8103" y="152185"/>
            <a:ext cx="546588" cy="250747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7"/>
                </a:lnTo>
                <a:lnTo>
                  <a:pt x="0" y="250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71707" y="410455"/>
            <a:ext cx="625696" cy="275898"/>
          </a:xfrm>
          <a:custGeom>
            <a:avLst/>
            <a:gdLst/>
            <a:ahLst/>
            <a:cxnLst/>
            <a:rect l="l" t="t" r="r" b="b"/>
            <a:pathLst>
              <a:path w="867323" h="397884">
                <a:moveTo>
                  <a:pt x="0" y="0"/>
                </a:moveTo>
                <a:lnTo>
                  <a:pt x="867323" y="0"/>
                </a:lnTo>
                <a:lnTo>
                  <a:pt x="867323" y="397884"/>
                </a:lnTo>
                <a:lnTo>
                  <a:pt x="0" y="397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9551" y="473504"/>
            <a:ext cx="387897" cy="245922"/>
          </a:xfrm>
          <a:custGeom>
            <a:avLst/>
            <a:gdLst/>
            <a:ahLst/>
            <a:cxnLst/>
            <a:rect l="l" t="t" r="r" b="b"/>
            <a:pathLst>
              <a:path w="616469" h="282805">
                <a:moveTo>
                  <a:pt x="0" y="0"/>
                </a:moveTo>
                <a:lnTo>
                  <a:pt x="616469" y="0"/>
                </a:lnTo>
                <a:lnTo>
                  <a:pt x="616469" y="282805"/>
                </a:lnTo>
                <a:lnTo>
                  <a:pt x="0" y="282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58978" y="10047128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6" y="0"/>
                </a:lnTo>
                <a:lnTo>
                  <a:pt x="684936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00611" y="10198990"/>
            <a:ext cx="478936" cy="324704"/>
          </a:xfrm>
          <a:custGeom>
            <a:avLst/>
            <a:gdLst/>
            <a:ahLst/>
            <a:cxnLst/>
            <a:rect l="l" t="t" r="r" b="b"/>
            <a:pathLst>
              <a:path w="478936" h="324704">
                <a:moveTo>
                  <a:pt x="0" y="0"/>
                </a:moveTo>
                <a:lnTo>
                  <a:pt x="478935" y="0"/>
                </a:lnTo>
                <a:lnTo>
                  <a:pt x="478935" y="324704"/>
                </a:lnTo>
                <a:lnTo>
                  <a:pt x="0" y="324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259844" y="10329902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5" y="0"/>
                </a:lnTo>
                <a:lnTo>
                  <a:pt x="684935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263831" y="10159979"/>
            <a:ext cx="1105827" cy="412381"/>
          </a:xfrm>
          <a:custGeom>
            <a:avLst/>
            <a:gdLst/>
            <a:ahLst/>
            <a:cxnLst/>
            <a:rect l="l" t="t" r="r" b="b"/>
            <a:pathLst>
              <a:path w="1105827" h="412381">
                <a:moveTo>
                  <a:pt x="0" y="0"/>
                </a:moveTo>
                <a:lnTo>
                  <a:pt x="1105827" y="0"/>
                </a:lnTo>
                <a:lnTo>
                  <a:pt x="1105827" y="412381"/>
                </a:lnTo>
                <a:lnTo>
                  <a:pt x="0" y="412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89575" y="10047128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6" y="0"/>
                </a:lnTo>
                <a:lnTo>
                  <a:pt x="684936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857981" y="10166097"/>
            <a:ext cx="369449" cy="369449"/>
          </a:xfrm>
          <a:custGeom>
            <a:avLst/>
            <a:gdLst/>
            <a:ahLst/>
            <a:cxnLst/>
            <a:rect l="l" t="t" r="r" b="b"/>
            <a:pathLst>
              <a:path w="369449" h="369449">
                <a:moveTo>
                  <a:pt x="0" y="0"/>
                </a:moveTo>
                <a:lnTo>
                  <a:pt x="369450" y="0"/>
                </a:lnTo>
                <a:lnTo>
                  <a:pt x="369450" y="369450"/>
                </a:lnTo>
                <a:lnTo>
                  <a:pt x="0" y="369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63653" y="460874"/>
            <a:ext cx="709083" cy="275898"/>
          </a:xfrm>
          <a:custGeom>
            <a:avLst/>
            <a:gdLst/>
            <a:ahLst/>
            <a:cxnLst/>
            <a:rect l="l" t="t" r="r" b="b"/>
            <a:pathLst>
              <a:path w="709083" h="275898">
                <a:moveTo>
                  <a:pt x="0" y="0"/>
                </a:moveTo>
                <a:lnTo>
                  <a:pt x="709083" y="0"/>
                </a:lnTo>
                <a:lnTo>
                  <a:pt x="709083" y="275898"/>
                </a:lnTo>
                <a:lnTo>
                  <a:pt x="0" y="27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174335">
            <a:off x="3041475" y="100207"/>
            <a:ext cx="669389" cy="479526"/>
          </a:xfrm>
          <a:custGeom>
            <a:avLst/>
            <a:gdLst/>
            <a:ahLst/>
            <a:cxnLst/>
            <a:rect l="l" t="t" r="r" b="b"/>
            <a:pathLst>
              <a:path w="669389" h="479526">
                <a:moveTo>
                  <a:pt x="0" y="0"/>
                </a:moveTo>
                <a:lnTo>
                  <a:pt x="669388" y="0"/>
                </a:lnTo>
                <a:lnTo>
                  <a:pt x="669388" y="479526"/>
                </a:lnTo>
                <a:lnTo>
                  <a:pt x="0" y="47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4355" y="245161"/>
            <a:ext cx="687829" cy="315542"/>
          </a:xfrm>
          <a:custGeom>
            <a:avLst/>
            <a:gdLst/>
            <a:ahLst/>
            <a:cxnLst/>
            <a:rect l="l" t="t" r="r" b="b"/>
            <a:pathLst>
              <a:path w="687829" h="315542">
                <a:moveTo>
                  <a:pt x="0" y="0"/>
                </a:moveTo>
                <a:lnTo>
                  <a:pt x="687830" y="0"/>
                </a:lnTo>
                <a:lnTo>
                  <a:pt x="687830" y="315542"/>
                </a:lnTo>
                <a:lnTo>
                  <a:pt x="0" y="31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20151" y="170009"/>
            <a:ext cx="687829" cy="315542"/>
          </a:xfrm>
          <a:custGeom>
            <a:avLst/>
            <a:gdLst/>
            <a:ahLst/>
            <a:cxnLst/>
            <a:rect l="l" t="t" r="r" b="b"/>
            <a:pathLst>
              <a:path w="687829" h="315542">
                <a:moveTo>
                  <a:pt x="0" y="0"/>
                </a:moveTo>
                <a:lnTo>
                  <a:pt x="687829" y="0"/>
                </a:lnTo>
                <a:lnTo>
                  <a:pt x="687829" y="315541"/>
                </a:lnTo>
                <a:lnTo>
                  <a:pt x="0" y="31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 rot="-321146">
            <a:off x="3950233" y="73063"/>
            <a:ext cx="544271" cy="57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734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28" name="Freeform 28"/>
          <p:cNvSpPr/>
          <p:nvPr/>
        </p:nvSpPr>
        <p:spPr>
          <a:xfrm rot="1174335">
            <a:off x="874157" y="324255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689546" y="425124"/>
            <a:ext cx="376391" cy="307364"/>
          </a:xfrm>
          <a:custGeom>
            <a:avLst/>
            <a:gdLst/>
            <a:ahLst/>
            <a:cxnLst/>
            <a:rect l="l" t="t" r="r" b="b"/>
            <a:pathLst>
              <a:path w="616469" h="282805">
                <a:moveTo>
                  <a:pt x="0" y="0"/>
                </a:moveTo>
                <a:lnTo>
                  <a:pt x="616468" y="0"/>
                </a:lnTo>
                <a:lnTo>
                  <a:pt x="616468" y="282805"/>
                </a:lnTo>
                <a:lnTo>
                  <a:pt x="0" y="282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445604" y="50212"/>
            <a:ext cx="546588" cy="250747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8"/>
                </a:lnTo>
                <a:lnTo>
                  <a:pt x="0" y="250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174335">
            <a:off x="6390740" y="41585"/>
            <a:ext cx="440838" cy="359352"/>
          </a:xfrm>
          <a:custGeom>
            <a:avLst/>
            <a:gdLst/>
            <a:ahLst/>
            <a:cxnLst/>
            <a:rect l="l" t="t" r="r" b="b"/>
            <a:pathLst>
              <a:path w="669389" h="479526">
                <a:moveTo>
                  <a:pt x="0" y="0"/>
                </a:moveTo>
                <a:lnTo>
                  <a:pt x="669389" y="0"/>
                </a:lnTo>
                <a:lnTo>
                  <a:pt x="669389" y="479526"/>
                </a:lnTo>
                <a:lnTo>
                  <a:pt x="0" y="47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259843" y="9986899"/>
            <a:ext cx="435187" cy="179198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7"/>
                </a:lnTo>
                <a:lnTo>
                  <a:pt x="0" y="250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174335">
            <a:off x="510375" y="10179909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174335">
            <a:off x="6804044" y="10146805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771374" y="10198990"/>
            <a:ext cx="377069" cy="146714"/>
          </a:xfrm>
          <a:custGeom>
            <a:avLst/>
            <a:gdLst/>
            <a:ahLst/>
            <a:cxnLst/>
            <a:rect l="l" t="t" r="r" b="b"/>
            <a:pathLst>
              <a:path w="377069" h="146714">
                <a:moveTo>
                  <a:pt x="0" y="0"/>
                </a:moveTo>
                <a:lnTo>
                  <a:pt x="377069" y="0"/>
                </a:lnTo>
                <a:lnTo>
                  <a:pt x="377069" y="146714"/>
                </a:lnTo>
                <a:lnTo>
                  <a:pt x="0" y="146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194784" y="10059855"/>
            <a:ext cx="377069" cy="146714"/>
          </a:xfrm>
          <a:custGeom>
            <a:avLst/>
            <a:gdLst/>
            <a:ahLst/>
            <a:cxnLst/>
            <a:rect l="l" t="t" r="r" b="b"/>
            <a:pathLst>
              <a:path w="377069" h="146714">
                <a:moveTo>
                  <a:pt x="0" y="0"/>
                </a:moveTo>
                <a:lnTo>
                  <a:pt x="377069" y="0"/>
                </a:lnTo>
                <a:lnTo>
                  <a:pt x="377069" y="146714"/>
                </a:lnTo>
                <a:lnTo>
                  <a:pt x="0" y="146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98192" y="2879248"/>
            <a:ext cx="6425929" cy="336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o(s)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teórico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que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deflagrou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aram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realização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ser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claramente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frases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enunciar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claramente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o(s)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do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espaçamento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margens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superior de 3 cm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direita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inferior de 2 cm. 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máximo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 é de 2500 (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incluídos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excluídos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filiação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palavras-chave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abreviaturas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somente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permitido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precedidos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menção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anterior no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obrigatoriamente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indicar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observacional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/experimental,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controle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prospectivo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retrospectivo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ensaio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clínico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etc.).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r>
              <a:rPr lang="en-US" sz="11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Discussão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detalhes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possibilitem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interpretação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justifiquem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serão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permitidas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simples.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r>
              <a:rPr lang="en-US" sz="11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Considerações</a:t>
            </a:r>
            <a:r>
              <a:rPr lang="en-US" sz="11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Finais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amparadas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dados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coerentes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propostos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679"/>
              </a:lnSpc>
            </a:pPr>
            <a:endParaRPr lang="en-US" sz="11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679"/>
              </a:lnSpc>
            </a:pPr>
            <a:r>
              <a:rPr lang="en-US" sz="11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Palavras-chaves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3 a 5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indexadas</a:t>
            </a:r>
            <a:r>
              <a:rPr lang="en-US" sz="1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algn="just">
              <a:lnSpc>
                <a:spcPts val="1679"/>
              </a:lnSpc>
            </a:pPr>
            <a:endParaRPr lang="en-US" sz="11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669424" y="8198475"/>
            <a:ext cx="300439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1685848" y="1408051"/>
            <a:ext cx="4261793" cy="22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4"/>
              </a:lnSpc>
            </a:pPr>
            <a:r>
              <a:rPr lang="en-US" sz="11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TITÚLO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3455" y="1911068"/>
            <a:ext cx="6033090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Nome do autor apresentador¹</a:t>
            </a: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Nome do participante², Nome do participante³, Nome do participante⁴, Nome do participante⁵, Nome do participante⁶, Nome do participante⁷, Nome do orientador⁸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82187" y="237400"/>
            <a:ext cx="222243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5"/>
              </a:lnSpc>
            </a:pPr>
            <a:r>
              <a:rPr lang="en-US" sz="863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31191" y="247702"/>
            <a:ext cx="1685741" cy="28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"/>
              </a:lnSpc>
            </a:pPr>
            <a:r>
              <a:rPr lang="en-US" sz="848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43" name="TextBox 43"/>
          <p:cNvSpPr txBox="1"/>
          <p:nvPr/>
        </p:nvSpPr>
        <p:spPr>
          <a:xfrm rot="-533314">
            <a:off x="935081" y="88791"/>
            <a:ext cx="544271" cy="57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734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48045" y="8502475"/>
            <a:ext cx="302577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¹Titulação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²Titulação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³Titulação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⁴Titulação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⁵Titulação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⁶Titulação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⁷Titulação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⁸Titulação acadêmica, instituição, endereço eletrônico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0001074"/>
            <a:ext cx="7556501" cy="692326"/>
            <a:chOff x="0" y="0"/>
            <a:chExt cx="320128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1288" cy="812800"/>
            </a:xfrm>
            <a:custGeom>
              <a:avLst/>
              <a:gdLst/>
              <a:ahLst/>
              <a:cxnLst/>
              <a:rect l="l" t="t" r="r" b="b"/>
              <a:pathLst>
                <a:path w="3201288" h="812800">
                  <a:moveTo>
                    <a:pt x="0" y="0"/>
                  </a:moveTo>
                  <a:lnTo>
                    <a:pt x="3201288" y="0"/>
                  </a:lnTo>
                  <a:lnTo>
                    <a:pt x="320128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0128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43914" y="4551709"/>
            <a:ext cx="2878076" cy="15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7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0" y="1"/>
            <a:ext cx="7556499" cy="786464"/>
            <a:chOff x="0" y="0"/>
            <a:chExt cx="320128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01288" cy="812800"/>
            </a:xfrm>
            <a:custGeom>
              <a:avLst/>
              <a:gdLst/>
              <a:ahLst/>
              <a:cxnLst/>
              <a:rect l="l" t="t" r="r" b="b"/>
              <a:pathLst>
                <a:path w="3201288" h="812800">
                  <a:moveTo>
                    <a:pt x="0" y="0"/>
                  </a:moveTo>
                  <a:lnTo>
                    <a:pt x="3201288" y="0"/>
                  </a:lnTo>
                  <a:lnTo>
                    <a:pt x="320128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01288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174335">
            <a:off x="81834" y="10313364"/>
            <a:ext cx="436986" cy="315970"/>
          </a:xfrm>
          <a:custGeom>
            <a:avLst/>
            <a:gdLst/>
            <a:ahLst/>
            <a:cxnLst/>
            <a:rect l="l" t="t" r="r" b="b"/>
            <a:pathLst>
              <a:path w="743136" h="532356">
                <a:moveTo>
                  <a:pt x="0" y="0"/>
                </a:moveTo>
                <a:lnTo>
                  <a:pt x="743136" y="0"/>
                </a:lnTo>
                <a:lnTo>
                  <a:pt x="743136" y="532356"/>
                </a:lnTo>
                <a:lnTo>
                  <a:pt x="0" y="532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4335">
            <a:off x="1936983" y="10176955"/>
            <a:ext cx="685763" cy="491256"/>
          </a:xfrm>
          <a:custGeom>
            <a:avLst/>
            <a:gdLst/>
            <a:ahLst/>
            <a:cxnLst/>
            <a:rect l="l" t="t" r="r" b="b"/>
            <a:pathLst>
              <a:path w="685763" h="491256">
                <a:moveTo>
                  <a:pt x="0" y="0"/>
                </a:moveTo>
                <a:lnTo>
                  <a:pt x="685763" y="0"/>
                </a:lnTo>
                <a:lnTo>
                  <a:pt x="685763" y="491256"/>
                </a:lnTo>
                <a:lnTo>
                  <a:pt x="0" y="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20260" y="10100108"/>
            <a:ext cx="1001826" cy="459588"/>
          </a:xfrm>
          <a:custGeom>
            <a:avLst/>
            <a:gdLst/>
            <a:ahLst/>
            <a:cxnLst/>
            <a:rect l="l" t="t" r="r" b="b"/>
            <a:pathLst>
              <a:path w="1001826" h="459588">
                <a:moveTo>
                  <a:pt x="0" y="0"/>
                </a:moveTo>
                <a:lnTo>
                  <a:pt x="1001825" y="0"/>
                </a:lnTo>
                <a:lnTo>
                  <a:pt x="1001825" y="459588"/>
                </a:lnTo>
                <a:lnTo>
                  <a:pt x="0" y="45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67381" y="10399346"/>
            <a:ext cx="578463" cy="225075"/>
          </a:xfrm>
          <a:custGeom>
            <a:avLst/>
            <a:gdLst/>
            <a:ahLst/>
            <a:cxnLst/>
            <a:rect l="l" t="t" r="r" b="b"/>
            <a:pathLst>
              <a:path w="578463" h="225075">
                <a:moveTo>
                  <a:pt x="0" y="0"/>
                </a:moveTo>
                <a:lnTo>
                  <a:pt x="578463" y="0"/>
                </a:lnTo>
                <a:lnTo>
                  <a:pt x="578463" y="225075"/>
                </a:lnTo>
                <a:lnTo>
                  <a:pt x="0" y="225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8103" y="152185"/>
            <a:ext cx="546588" cy="250747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7"/>
                </a:lnTo>
                <a:lnTo>
                  <a:pt x="0" y="250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71707" y="410455"/>
            <a:ext cx="625696" cy="275898"/>
          </a:xfrm>
          <a:custGeom>
            <a:avLst/>
            <a:gdLst/>
            <a:ahLst/>
            <a:cxnLst/>
            <a:rect l="l" t="t" r="r" b="b"/>
            <a:pathLst>
              <a:path w="867323" h="397884">
                <a:moveTo>
                  <a:pt x="0" y="0"/>
                </a:moveTo>
                <a:lnTo>
                  <a:pt x="867323" y="0"/>
                </a:lnTo>
                <a:lnTo>
                  <a:pt x="867323" y="397884"/>
                </a:lnTo>
                <a:lnTo>
                  <a:pt x="0" y="397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9551" y="473504"/>
            <a:ext cx="387897" cy="245922"/>
          </a:xfrm>
          <a:custGeom>
            <a:avLst/>
            <a:gdLst/>
            <a:ahLst/>
            <a:cxnLst/>
            <a:rect l="l" t="t" r="r" b="b"/>
            <a:pathLst>
              <a:path w="616469" h="282805">
                <a:moveTo>
                  <a:pt x="0" y="0"/>
                </a:moveTo>
                <a:lnTo>
                  <a:pt x="616469" y="0"/>
                </a:lnTo>
                <a:lnTo>
                  <a:pt x="616469" y="282805"/>
                </a:lnTo>
                <a:lnTo>
                  <a:pt x="0" y="282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58978" y="10047128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6" y="0"/>
                </a:lnTo>
                <a:lnTo>
                  <a:pt x="684936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18195" y="10198990"/>
            <a:ext cx="478936" cy="324704"/>
          </a:xfrm>
          <a:custGeom>
            <a:avLst/>
            <a:gdLst/>
            <a:ahLst/>
            <a:cxnLst/>
            <a:rect l="l" t="t" r="r" b="b"/>
            <a:pathLst>
              <a:path w="478936" h="324704">
                <a:moveTo>
                  <a:pt x="0" y="0"/>
                </a:moveTo>
                <a:lnTo>
                  <a:pt x="478935" y="0"/>
                </a:lnTo>
                <a:lnTo>
                  <a:pt x="478935" y="324704"/>
                </a:lnTo>
                <a:lnTo>
                  <a:pt x="0" y="324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259844" y="10329902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5" y="0"/>
                </a:lnTo>
                <a:lnTo>
                  <a:pt x="684935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263831" y="10159979"/>
            <a:ext cx="1105827" cy="412381"/>
          </a:xfrm>
          <a:custGeom>
            <a:avLst/>
            <a:gdLst/>
            <a:ahLst/>
            <a:cxnLst/>
            <a:rect l="l" t="t" r="r" b="b"/>
            <a:pathLst>
              <a:path w="1105827" h="412381">
                <a:moveTo>
                  <a:pt x="0" y="0"/>
                </a:moveTo>
                <a:lnTo>
                  <a:pt x="1105827" y="0"/>
                </a:lnTo>
                <a:lnTo>
                  <a:pt x="1105827" y="412381"/>
                </a:lnTo>
                <a:lnTo>
                  <a:pt x="0" y="412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89575" y="10047128"/>
            <a:ext cx="684935" cy="314214"/>
          </a:xfrm>
          <a:custGeom>
            <a:avLst/>
            <a:gdLst/>
            <a:ahLst/>
            <a:cxnLst/>
            <a:rect l="l" t="t" r="r" b="b"/>
            <a:pathLst>
              <a:path w="684935" h="314214">
                <a:moveTo>
                  <a:pt x="0" y="0"/>
                </a:moveTo>
                <a:lnTo>
                  <a:pt x="684936" y="0"/>
                </a:lnTo>
                <a:lnTo>
                  <a:pt x="684936" y="314214"/>
                </a:lnTo>
                <a:lnTo>
                  <a:pt x="0" y="314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857981" y="10166097"/>
            <a:ext cx="369449" cy="369449"/>
          </a:xfrm>
          <a:custGeom>
            <a:avLst/>
            <a:gdLst/>
            <a:ahLst/>
            <a:cxnLst/>
            <a:rect l="l" t="t" r="r" b="b"/>
            <a:pathLst>
              <a:path w="369449" h="369449">
                <a:moveTo>
                  <a:pt x="0" y="0"/>
                </a:moveTo>
                <a:lnTo>
                  <a:pt x="369450" y="0"/>
                </a:lnTo>
                <a:lnTo>
                  <a:pt x="369450" y="369450"/>
                </a:lnTo>
                <a:lnTo>
                  <a:pt x="0" y="369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63653" y="460874"/>
            <a:ext cx="709083" cy="275898"/>
          </a:xfrm>
          <a:custGeom>
            <a:avLst/>
            <a:gdLst/>
            <a:ahLst/>
            <a:cxnLst/>
            <a:rect l="l" t="t" r="r" b="b"/>
            <a:pathLst>
              <a:path w="709083" h="275898">
                <a:moveTo>
                  <a:pt x="0" y="0"/>
                </a:moveTo>
                <a:lnTo>
                  <a:pt x="709083" y="0"/>
                </a:lnTo>
                <a:lnTo>
                  <a:pt x="709083" y="275898"/>
                </a:lnTo>
                <a:lnTo>
                  <a:pt x="0" y="27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174335">
            <a:off x="3041475" y="100207"/>
            <a:ext cx="669389" cy="479526"/>
          </a:xfrm>
          <a:custGeom>
            <a:avLst/>
            <a:gdLst/>
            <a:ahLst/>
            <a:cxnLst/>
            <a:rect l="l" t="t" r="r" b="b"/>
            <a:pathLst>
              <a:path w="669389" h="479526">
                <a:moveTo>
                  <a:pt x="0" y="0"/>
                </a:moveTo>
                <a:lnTo>
                  <a:pt x="669388" y="0"/>
                </a:lnTo>
                <a:lnTo>
                  <a:pt x="669388" y="479526"/>
                </a:lnTo>
                <a:lnTo>
                  <a:pt x="0" y="47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4355" y="245161"/>
            <a:ext cx="687829" cy="315542"/>
          </a:xfrm>
          <a:custGeom>
            <a:avLst/>
            <a:gdLst/>
            <a:ahLst/>
            <a:cxnLst/>
            <a:rect l="l" t="t" r="r" b="b"/>
            <a:pathLst>
              <a:path w="687829" h="315542">
                <a:moveTo>
                  <a:pt x="0" y="0"/>
                </a:moveTo>
                <a:lnTo>
                  <a:pt x="687830" y="0"/>
                </a:lnTo>
                <a:lnTo>
                  <a:pt x="687830" y="315542"/>
                </a:lnTo>
                <a:lnTo>
                  <a:pt x="0" y="31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20151" y="170009"/>
            <a:ext cx="687829" cy="315542"/>
          </a:xfrm>
          <a:custGeom>
            <a:avLst/>
            <a:gdLst/>
            <a:ahLst/>
            <a:cxnLst/>
            <a:rect l="l" t="t" r="r" b="b"/>
            <a:pathLst>
              <a:path w="687829" h="315542">
                <a:moveTo>
                  <a:pt x="0" y="0"/>
                </a:moveTo>
                <a:lnTo>
                  <a:pt x="687829" y="0"/>
                </a:lnTo>
                <a:lnTo>
                  <a:pt x="687829" y="315541"/>
                </a:lnTo>
                <a:lnTo>
                  <a:pt x="0" y="31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 rot="-321146">
            <a:off x="3950233" y="73063"/>
            <a:ext cx="544271" cy="57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734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28" name="Freeform 28"/>
          <p:cNvSpPr/>
          <p:nvPr/>
        </p:nvSpPr>
        <p:spPr>
          <a:xfrm rot="1174335">
            <a:off x="874157" y="324255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689546" y="425124"/>
            <a:ext cx="376391" cy="307364"/>
          </a:xfrm>
          <a:custGeom>
            <a:avLst/>
            <a:gdLst/>
            <a:ahLst/>
            <a:cxnLst/>
            <a:rect l="l" t="t" r="r" b="b"/>
            <a:pathLst>
              <a:path w="616469" h="282805">
                <a:moveTo>
                  <a:pt x="0" y="0"/>
                </a:moveTo>
                <a:lnTo>
                  <a:pt x="616468" y="0"/>
                </a:lnTo>
                <a:lnTo>
                  <a:pt x="616468" y="282805"/>
                </a:lnTo>
                <a:lnTo>
                  <a:pt x="0" y="282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445604" y="50212"/>
            <a:ext cx="546588" cy="250747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8"/>
                </a:lnTo>
                <a:lnTo>
                  <a:pt x="0" y="250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174335">
            <a:off x="6390740" y="41585"/>
            <a:ext cx="440838" cy="359352"/>
          </a:xfrm>
          <a:custGeom>
            <a:avLst/>
            <a:gdLst/>
            <a:ahLst/>
            <a:cxnLst/>
            <a:rect l="l" t="t" r="r" b="b"/>
            <a:pathLst>
              <a:path w="669389" h="479526">
                <a:moveTo>
                  <a:pt x="0" y="0"/>
                </a:moveTo>
                <a:lnTo>
                  <a:pt x="669389" y="0"/>
                </a:lnTo>
                <a:lnTo>
                  <a:pt x="669389" y="479526"/>
                </a:lnTo>
                <a:lnTo>
                  <a:pt x="0" y="47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3259843" y="9986899"/>
            <a:ext cx="435187" cy="179198"/>
          </a:xfrm>
          <a:custGeom>
            <a:avLst/>
            <a:gdLst/>
            <a:ahLst/>
            <a:cxnLst/>
            <a:rect l="l" t="t" r="r" b="b"/>
            <a:pathLst>
              <a:path w="546588" h="250747">
                <a:moveTo>
                  <a:pt x="0" y="0"/>
                </a:moveTo>
                <a:lnTo>
                  <a:pt x="546588" y="0"/>
                </a:lnTo>
                <a:lnTo>
                  <a:pt x="546588" y="250747"/>
                </a:lnTo>
                <a:lnTo>
                  <a:pt x="0" y="250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174335">
            <a:off x="510375" y="10179909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174335">
            <a:off x="6804044" y="10146805"/>
            <a:ext cx="318094" cy="227871"/>
          </a:xfrm>
          <a:custGeom>
            <a:avLst/>
            <a:gdLst/>
            <a:ahLst/>
            <a:cxnLst/>
            <a:rect l="l" t="t" r="r" b="b"/>
            <a:pathLst>
              <a:path w="318094" h="227871">
                <a:moveTo>
                  <a:pt x="0" y="0"/>
                </a:moveTo>
                <a:lnTo>
                  <a:pt x="318094" y="0"/>
                </a:lnTo>
                <a:lnTo>
                  <a:pt x="318094" y="227871"/>
                </a:lnTo>
                <a:lnTo>
                  <a:pt x="0" y="227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771374" y="10198990"/>
            <a:ext cx="377069" cy="146714"/>
          </a:xfrm>
          <a:custGeom>
            <a:avLst/>
            <a:gdLst/>
            <a:ahLst/>
            <a:cxnLst/>
            <a:rect l="l" t="t" r="r" b="b"/>
            <a:pathLst>
              <a:path w="377069" h="146714">
                <a:moveTo>
                  <a:pt x="0" y="0"/>
                </a:moveTo>
                <a:lnTo>
                  <a:pt x="377069" y="0"/>
                </a:lnTo>
                <a:lnTo>
                  <a:pt x="377069" y="146714"/>
                </a:lnTo>
                <a:lnTo>
                  <a:pt x="0" y="146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4194784" y="10059855"/>
            <a:ext cx="377069" cy="146714"/>
          </a:xfrm>
          <a:custGeom>
            <a:avLst/>
            <a:gdLst/>
            <a:ahLst/>
            <a:cxnLst/>
            <a:rect l="l" t="t" r="r" b="b"/>
            <a:pathLst>
              <a:path w="377069" h="146714">
                <a:moveTo>
                  <a:pt x="0" y="0"/>
                </a:moveTo>
                <a:lnTo>
                  <a:pt x="377069" y="0"/>
                </a:lnTo>
                <a:lnTo>
                  <a:pt x="377069" y="146714"/>
                </a:lnTo>
                <a:lnTo>
                  <a:pt x="0" y="146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AutoShape 38"/>
          <p:cNvSpPr/>
          <p:nvPr/>
        </p:nvSpPr>
        <p:spPr>
          <a:xfrm>
            <a:off x="669424" y="8198475"/>
            <a:ext cx="300439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1482187" y="237400"/>
            <a:ext cx="222243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5"/>
              </a:lnSpc>
            </a:pPr>
            <a:r>
              <a:rPr lang="en-US" sz="863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31191" y="247702"/>
            <a:ext cx="1685741" cy="28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"/>
              </a:lnSpc>
            </a:pPr>
            <a:r>
              <a:rPr lang="en-US" sz="848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43" name="TextBox 43"/>
          <p:cNvSpPr txBox="1"/>
          <p:nvPr/>
        </p:nvSpPr>
        <p:spPr>
          <a:xfrm rot="-533314">
            <a:off x="935081" y="88791"/>
            <a:ext cx="544271" cy="57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734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48045" y="8502475"/>
            <a:ext cx="302577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¹Titulação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²Titulação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³Titulação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⁴Titulação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⁵Titulação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⁶Titulação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⁷Titulação acadêmica, instituição, endereço eletrônico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⁸Titulação acadêmica, instituição, endereço eletrônico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99EEE8B2-7899-4BBC-8EAB-068D9BCB6571}"/>
              </a:ext>
            </a:extLst>
          </p:cNvPr>
          <p:cNvSpPr txBox="1"/>
          <p:nvPr/>
        </p:nvSpPr>
        <p:spPr>
          <a:xfrm>
            <a:off x="566365" y="1619248"/>
            <a:ext cx="6427269" cy="33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o(s)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teórico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que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deflagrou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aram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realização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ser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claramente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frases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enunciar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claramente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o(s)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do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espaçamento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margens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superior de 3 cm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direita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inferior de 2 cm. 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máximo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 é de 2500 (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incluídos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excluídos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filiação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palavras-chave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abreviaturas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somente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permitido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precedidos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menção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anterior no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obrigatoriamente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observacional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/experimental,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controle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prospectivo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retrospectivo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ensaio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clínico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etc.).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r>
              <a:rPr lang="en-US" sz="12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Discussão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detalhes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possibilitem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interpretação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justifiquem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serão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permitidas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simples.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r>
              <a:rPr lang="en-US" sz="12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Considerações</a:t>
            </a:r>
            <a:r>
              <a:rPr lang="en-US" sz="12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Finais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amparadas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dados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coerentes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propostos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Palavras-chaves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3 a 5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indexadas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89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668</Words>
  <Application>Microsoft Office PowerPoint</Application>
  <PresentationFormat>Personalizar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BM Hanna</vt:lpstr>
      <vt:lpstr>Arial Bold</vt:lpstr>
      <vt:lpstr>Unique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banner VII SAM (Documento (A4))</dc:title>
  <dc:creator>Kelvin</dc:creator>
  <cp:lastModifiedBy>kelvin Rocha</cp:lastModifiedBy>
  <cp:revision>3</cp:revision>
  <dcterms:created xsi:type="dcterms:W3CDTF">2006-08-16T00:00:00Z</dcterms:created>
  <dcterms:modified xsi:type="dcterms:W3CDTF">2024-08-26T21:44:59Z</dcterms:modified>
  <dc:identifier>DAGO4hz2oi8</dc:identifier>
</cp:coreProperties>
</file>