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4" r:id="rId3"/>
    <p:sldId id="261" r:id="rId4"/>
    <p:sldId id="262" r:id="rId5"/>
    <p:sldId id="263" r:id="rId6"/>
  </p:sldIdLst>
  <p:sldSz cx="18288000" cy="10287000"/>
  <p:notesSz cx="6858000" cy="9144000"/>
  <p:embeddedFontLst>
    <p:embeddedFont>
      <p:font typeface="BM Hanna" panose="020B0604020202020204" charset="-127"/>
      <p:regular r:id="rId7"/>
    </p:embeddedFont>
    <p:embeddedFont>
      <p:font typeface="Arial" panose="020B0604020202020204" pitchFamily="34" charset="0"/>
      <p:regular r:id="rId8"/>
    </p:embeddedFont>
    <p:embeddedFont>
      <p:font typeface="Arial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Uniqu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105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07"/>
            <a:ext cx="18288000" cy="1693371"/>
            <a:chOff x="0" y="0"/>
            <a:chExt cx="491399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174335">
            <a:off x="4310185" y="509366"/>
            <a:ext cx="1599826" cy="11460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8445" y="70897"/>
            <a:ext cx="1306335" cy="599281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926239" y="776789"/>
            <a:ext cx="1694696" cy="850328"/>
          </a:xfrm>
          <a:custGeom>
            <a:avLst/>
            <a:gdLst/>
            <a:ahLst/>
            <a:cxnLst/>
            <a:rect l="l" t="t" r="r" b="b"/>
            <a:pathLst>
              <a:path w="2072886" h="950936">
                <a:moveTo>
                  <a:pt x="0" y="0"/>
                </a:moveTo>
                <a:lnTo>
                  <a:pt x="2072886" y="0"/>
                </a:lnTo>
                <a:lnTo>
                  <a:pt x="2072886" y="950936"/>
                </a:lnTo>
                <a:lnTo>
                  <a:pt x="0" y="950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1665" y="951218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8" y="0"/>
                </a:lnTo>
                <a:lnTo>
                  <a:pt x="1473348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39553" y="712629"/>
            <a:ext cx="1694696" cy="659391"/>
          </a:xfrm>
          <a:custGeom>
            <a:avLst/>
            <a:gdLst/>
            <a:ahLst/>
            <a:cxnLst/>
            <a:rect l="l" t="t" r="r" b="b"/>
            <a:pathLst>
              <a:path w="1694696" h="659391">
                <a:moveTo>
                  <a:pt x="0" y="0"/>
                </a:moveTo>
                <a:lnTo>
                  <a:pt x="1694696" y="0"/>
                </a:lnTo>
                <a:lnTo>
                  <a:pt x="1694696" y="659391"/>
                </a:lnTo>
                <a:lnTo>
                  <a:pt x="0" y="65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45409">
            <a:off x="7360812" y="229299"/>
            <a:ext cx="1502292" cy="7729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321146">
            <a:off x="9753288" y="56162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4º</a:t>
            </a:r>
          </a:p>
        </p:txBody>
      </p:sp>
      <p:sp>
        <p:nvSpPr>
          <p:cNvPr id="12" name="Freeform 12"/>
          <p:cNvSpPr/>
          <p:nvPr/>
        </p:nvSpPr>
        <p:spPr>
          <a:xfrm>
            <a:off x="8356976" y="995486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9" y="0"/>
                </a:lnTo>
                <a:lnTo>
                  <a:pt x="1473349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74412" y="17788"/>
            <a:ext cx="665165" cy="312648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74335">
            <a:off x="15327741" y="225945"/>
            <a:ext cx="996200" cy="696405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8613281"/>
            <a:ext cx="18288000" cy="1673719"/>
            <a:chOff x="0" y="0"/>
            <a:chExt cx="491399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1174335">
            <a:off x="42809" y="8726762"/>
            <a:ext cx="932208" cy="759528"/>
          </a:xfrm>
          <a:custGeom>
            <a:avLst/>
            <a:gdLst/>
            <a:ahLst/>
            <a:cxnLst/>
            <a:rect l="l" t="t" r="r" b="b"/>
            <a:pathLst>
              <a:path w="1752709" h="1255577">
                <a:moveTo>
                  <a:pt x="0" y="0"/>
                </a:moveTo>
                <a:lnTo>
                  <a:pt x="1752708" y="0"/>
                </a:lnTo>
                <a:lnTo>
                  <a:pt x="1752708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174335">
            <a:off x="4725289" y="9230283"/>
            <a:ext cx="1617393" cy="1158641"/>
          </a:xfrm>
          <a:custGeom>
            <a:avLst/>
            <a:gdLst/>
            <a:ahLst/>
            <a:cxnLst/>
            <a:rect l="l" t="t" r="r" b="b"/>
            <a:pathLst>
              <a:path w="1617393" h="1158641">
                <a:moveTo>
                  <a:pt x="0" y="0"/>
                </a:moveTo>
                <a:lnTo>
                  <a:pt x="1617393" y="0"/>
                </a:lnTo>
                <a:lnTo>
                  <a:pt x="1617393" y="1158641"/>
                </a:lnTo>
                <a:lnTo>
                  <a:pt x="0" y="1158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818023" y="9049037"/>
            <a:ext cx="2362835" cy="1083951"/>
          </a:xfrm>
          <a:custGeom>
            <a:avLst/>
            <a:gdLst/>
            <a:ahLst/>
            <a:cxnLst/>
            <a:rect l="l" t="t" r="r" b="b"/>
            <a:pathLst>
              <a:path w="2362835" h="1083951">
                <a:moveTo>
                  <a:pt x="0" y="0"/>
                </a:moveTo>
                <a:lnTo>
                  <a:pt x="2362835" y="0"/>
                </a:lnTo>
                <a:lnTo>
                  <a:pt x="2362835" y="1083951"/>
                </a:lnTo>
                <a:lnTo>
                  <a:pt x="0" y="1083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637297" y="9485092"/>
            <a:ext cx="1364323" cy="530845"/>
          </a:xfrm>
          <a:custGeom>
            <a:avLst/>
            <a:gdLst/>
            <a:ahLst/>
            <a:cxnLst/>
            <a:rect l="l" t="t" r="r" b="b"/>
            <a:pathLst>
              <a:path w="1364323" h="530845">
                <a:moveTo>
                  <a:pt x="0" y="0"/>
                </a:moveTo>
                <a:lnTo>
                  <a:pt x="1364322" y="0"/>
                </a:lnTo>
                <a:lnTo>
                  <a:pt x="1364322" y="530846"/>
                </a:lnTo>
                <a:lnTo>
                  <a:pt x="0" y="530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739577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407534" y="9282253"/>
            <a:ext cx="1129584" cy="765824"/>
          </a:xfrm>
          <a:custGeom>
            <a:avLst/>
            <a:gdLst/>
            <a:ahLst/>
            <a:cxnLst/>
            <a:rect l="l" t="t" r="r" b="b"/>
            <a:pathLst>
              <a:path w="1129584" h="765824">
                <a:moveTo>
                  <a:pt x="0" y="0"/>
                </a:moveTo>
                <a:lnTo>
                  <a:pt x="1129585" y="0"/>
                </a:lnTo>
                <a:lnTo>
                  <a:pt x="1129585" y="765824"/>
                </a:lnTo>
                <a:lnTo>
                  <a:pt x="0" y="765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504" t="-38844" r="-13490" b="-44047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854699" y="9190244"/>
            <a:ext cx="2608125" cy="972613"/>
          </a:xfrm>
          <a:custGeom>
            <a:avLst/>
            <a:gdLst/>
            <a:ahLst/>
            <a:cxnLst/>
            <a:rect l="l" t="t" r="r" b="b"/>
            <a:pathLst>
              <a:path w="2608125" h="972613">
                <a:moveTo>
                  <a:pt x="0" y="0"/>
                </a:moveTo>
                <a:lnTo>
                  <a:pt x="2608125" y="0"/>
                </a:lnTo>
                <a:lnTo>
                  <a:pt x="2608125" y="972613"/>
                </a:lnTo>
                <a:lnTo>
                  <a:pt x="0" y="9726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62506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38962" y="9204675"/>
            <a:ext cx="871357" cy="871357"/>
          </a:xfrm>
          <a:custGeom>
            <a:avLst/>
            <a:gdLst/>
            <a:ahLst/>
            <a:cxnLst/>
            <a:rect l="l" t="t" r="r" b="b"/>
            <a:pathLst>
              <a:path w="871357" h="871357">
                <a:moveTo>
                  <a:pt x="0" y="0"/>
                </a:moveTo>
                <a:lnTo>
                  <a:pt x="871357" y="0"/>
                </a:lnTo>
                <a:lnTo>
                  <a:pt x="871357" y="871357"/>
                </a:lnTo>
                <a:lnTo>
                  <a:pt x="0" y="871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582553" y="8850883"/>
            <a:ext cx="889329" cy="353792"/>
          </a:xfrm>
          <a:custGeom>
            <a:avLst/>
            <a:gdLst/>
            <a:ahLst/>
            <a:cxnLst/>
            <a:rect l="l" t="t" r="r" b="b"/>
            <a:pathLst>
              <a:path w="1289144" h="591395">
                <a:moveTo>
                  <a:pt x="0" y="0"/>
                </a:moveTo>
                <a:lnTo>
                  <a:pt x="1289145" y="0"/>
                </a:lnTo>
                <a:lnTo>
                  <a:pt x="1289145" y="591395"/>
                </a:lnTo>
                <a:lnTo>
                  <a:pt x="0" y="591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174335">
            <a:off x="1360592" y="9237250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5" y="0"/>
                </a:lnTo>
                <a:lnTo>
                  <a:pt x="750235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174335">
            <a:off x="15945041" y="8759059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4" y="0"/>
                </a:lnTo>
                <a:lnTo>
                  <a:pt x="750234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693225" y="9282253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050380" y="8954099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3663727" y="481410"/>
            <a:ext cx="4669992" cy="6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2062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SEMANA ACADÊMICA DE MEDICINA DA UFFS: URGÊNCIAS OBSTÉTRICAS E PEDIÁTRICAS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63796" y="486767"/>
            <a:ext cx="4028888" cy="64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2026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SIMPÓSIO DE URGÊNCIA E EMERGÊNCIA DO OESTE CATARINENSE</a:t>
            </a:r>
          </a:p>
        </p:txBody>
      </p:sp>
      <p:sp>
        <p:nvSpPr>
          <p:cNvPr id="34" name="TextBox 34"/>
          <p:cNvSpPr txBox="1"/>
          <p:nvPr/>
        </p:nvSpPr>
        <p:spPr>
          <a:xfrm rot="-533314">
            <a:off x="2440783" y="-13459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7ª</a:t>
            </a:r>
          </a:p>
        </p:txBody>
      </p:sp>
      <p:sp>
        <p:nvSpPr>
          <p:cNvPr id="46" name="TextBox 35">
            <a:extLst>
              <a:ext uri="{FF2B5EF4-FFF2-40B4-BE49-F238E27FC236}">
                <a16:creationId xmlns:a16="http://schemas.microsoft.com/office/drawing/2014/main" id="{9D5D129D-C37D-4457-94C8-3C7FEA925B56}"/>
              </a:ext>
            </a:extLst>
          </p:cNvPr>
          <p:cNvSpPr txBox="1"/>
          <p:nvPr/>
        </p:nvSpPr>
        <p:spPr>
          <a:xfrm>
            <a:off x="5730158" y="3741653"/>
            <a:ext cx="6857206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Título</a:t>
            </a:r>
            <a:r>
              <a:rPr lang="en-US" sz="39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completo</a:t>
            </a:r>
            <a:r>
              <a:rPr lang="en-US" sz="39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do </a:t>
            </a:r>
            <a:r>
              <a:rPr lang="en-US" sz="3999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trabalho</a:t>
            </a:r>
            <a:r>
              <a:rPr lang="en-US" sz="39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</a:p>
        </p:txBody>
      </p:sp>
      <p:sp>
        <p:nvSpPr>
          <p:cNvPr id="47" name="TextBox 37">
            <a:extLst>
              <a:ext uri="{FF2B5EF4-FFF2-40B4-BE49-F238E27FC236}">
                <a16:creationId xmlns:a16="http://schemas.microsoft.com/office/drawing/2014/main" id="{580B06F7-854B-447D-9A0C-B9F374493B6B}"/>
              </a:ext>
            </a:extLst>
          </p:cNvPr>
          <p:cNvSpPr txBox="1"/>
          <p:nvPr/>
        </p:nvSpPr>
        <p:spPr>
          <a:xfrm>
            <a:off x="6204870" y="4374755"/>
            <a:ext cx="6139530" cy="45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caixa</a:t>
            </a: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baixa</a:t>
            </a: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US" sz="27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negrito</a:t>
            </a:r>
            <a:endParaRPr lang="en-US" sz="2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98184A13-D069-462D-9639-AF3E362CBF59}"/>
              </a:ext>
            </a:extLst>
          </p:cNvPr>
          <p:cNvSpPr txBox="1"/>
          <p:nvPr/>
        </p:nvSpPr>
        <p:spPr>
          <a:xfrm>
            <a:off x="6816794" y="4974511"/>
            <a:ext cx="4683936" cy="93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Nome do </a:t>
            </a:r>
            <a:r>
              <a:rPr lang="en-US" sz="1800" dirty="0" err="1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1800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800" dirty="0" err="1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endParaRPr lang="en-US" sz="1800" dirty="0">
              <a:solidFill>
                <a:srgbClr val="05050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Nome do </a:t>
            </a:r>
            <a:r>
              <a:rPr lang="en-US" sz="1800" dirty="0" err="1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coautor</a:t>
            </a:r>
            <a:r>
              <a:rPr lang="en-US" sz="1800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800" dirty="0" err="1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Universidade</a:t>
            </a:r>
            <a:endParaRPr lang="en-US" sz="1800" dirty="0">
              <a:solidFill>
                <a:srgbClr val="05050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800" dirty="0" err="1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1800" dirty="0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07"/>
            <a:ext cx="18288000" cy="1693371"/>
            <a:chOff x="0" y="0"/>
            <a:chExt cx="491399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174335">
            <a:off x="4310185" y="509366"/>
            <a:ext cx="1599826" cy="11460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8445" y="70897"/>
            <a:ext cx="1306335" cy="599281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1665" y="951218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8" y="0"/>
                </a:lnTo>
                <a:lnTo>
                  <a:pt x="1473348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39553" y="712629"/>
            <a:ext cx="1694696" cy="659391"/>
          </a:xfrm>
          <a:custGeom>
            <a:avLst/>
            <a:gdLst/>
            <a:ahLst/>
            <a:cxnLst/>
            <a:rect l="l" t="t" r="r" b="b"/>
            <a:pathLst>
              <a:path w="1694696" h="659391">
                <a:moveTo>
                  <a:pt x="0" y="0"/>
                </a:moveTo>
                <a:lnTo>
                  <a:pt x="1694696" y="0"/>
                </a:lnTo>
                <a:lnTo>
                  <a:pt x="1694696" y="659391"/>
                </a:lnTo>
                <a:lnTo>
                  <a:pt x="0" y="65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45409">
            <a:off x="7360812" y="229299"/>
            <a:ext cx="1502292" cy="7729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321146">
            <a:off x="9753288" y="56162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4º</a:t>
            </a:r>
          </a:p>
        </p:txBody>
      </p:sp>
      <p:sp>
        <p:nvSpPr>
          <p:cNvPr id="12" name="Freeform 12"/>
          <p:cNvSpPr/>
          <p:nvPr/>
        </p:nvSpPr>
        <p:spPr>
          <a:xfrm>
            <a:off x="8356976" y="995486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9" y="0"/>
                </a:lnTo>
                <a:lnTo>
                  <a:pt x="1473349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74412" y="17788"/>
            <a:ext cx="665165" cy="312648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74335">
            <a:off x="15327741" y="225945"/>
            <a:ext cx="996200" cy="696405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8613281"/>
            <a:ext cx="18288000" cy="1673719"/>
            <a:chOff x="0" y="0"/>
            <a:chExt cx="491399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1174335">
            <a:off x="42809" y="8726762"/>
            <a:ext cx="932208" cy="759528"/>
          </a:xfrm>
          <a:custGeom>
            <a:avLst/>
            <a:gdLst/>
            <a:ahLst/>
            <a:cxnLst/>
            <a:rect l="l" t="t" r="r" b="b"/>
            <a:pathLst>
              <a:path w="1752709" h="1255577">
                <a:moveTo>
                  <a:pt x="0" y="0"/>
                </a:moveTo>
                <a:lnTo>
                  <a:pt x="1752708" y="0"/>
                </a:lnTo>
                <a:lnTo>
                  <a:pt x="1752708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174335">
            <a:off x="4725289" y="9230283"/>
            <a:ext cx="1617393" cy="1158641"/>
          </a:xfrm>
          <a:custGeom>
            <a:avLst/>
            <a:gdLst/>
            <a:ahLst/>
            <a:cxnLst/>
            <a:rect l="l" t="t" r="r" b="b"/>
            <a:pathLst>
              <a:path w="1617393" h="1158641">
                <a:moveTo>
                  <a:pt x="0" y="0"/>
                </a:moveTo>
                <a:lnTo>
                  <a:pt x="1617393" y="0"/>
                </a:lnTo>
                <a:lnTo>
                  <a:pt x="1617393" y="1158641"/>
                </a:lnTo>
                <a:lnTo>
                  <a:pt x="0" y="1158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818023" y="9049037"/>
            <a:ext cx="2362835" cy="1083951"/>
          </a:xfrm>
          <a:custGeom>
            <a:avLst/>
            <a:gdLst/>
            <a:ahLst/>
            <a:cxnLst/>
            <a:rect l="l" t="t" r="r" b="b"/>
            <a:pathLst>
              <a:path w="2362835" h="1083951">
                <a:moveTo>
                  <a:pt x="0" y="0"/>
                </a:moveTo>
                <a:lnTo>
                  <a:pt x="2362835" y="0"/>
                </a:lnTo>
                <a:lnTo>
                  <a:pt x="2362835" y="1083951"/>
                </a:lnTo>
                <a:lnTo>
                  <a:pt x="0" y="1083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637297" y="9485092"/>
            <a:ext cx="1364323" cy="530845"/>
          </a:xfrm>
          <a:custGeom>
            <a:avLst/>
            <a:gdLst/>
            <a:ahLst/>
            <a:cxnLst/>
            <a:rect l="l" t="t" r="r" b="b"/>
            <a:pathLst>
              <a:path w="1364323" h="530845">
                <a:moveTo>
                  <a:pt x="0" y="0"/>
                </a:moveTo>
                <a:lnTo>
                  <a:pt x="1364322" y="0"/>
                </a:lnTo>
                <a:lnTo>
                  <a:pt x="1364322" y="530846"/>
                </a:lnTo>
                <a:lnTo>
                  <a:pt x="0" y="530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739577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407534" y="9282253"/>
            <a:ext cx="1129584" cy="765824"/>
          </a:xfrm>
          <a:custGeom>
            <a:avLst/>
            <a:gdLst/>
            <a:ahLst/>
            <a:cxnLst/>
            <a:rect l="l" t="t" r="r" b="b"/>
            <a:pathLst>
              <a:path w="1129584" h="765824">
                <a:moveTo>
                  <a:pt x="0" y="0"/>
                </a:moveTo>
                <a:lnTo>
                  <a:pt x="1129585" y="0"/>
                </a:lnTo>
                <a:lnTo>
                  <a:pt x="1129585" y="765824"/>
                </a:lnTo>
                <a:lnTo>
                  <a:pt x="0" y="765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504" t="-38844" r="-13490" b="-44047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854699" y="9190244"/>
            <a:ext cx="2608125" cy="972613"/>
          </a:xfrm>
          <a:custGeom>
            <a:avLst/>
            <a:gdLst/>
            <a:ahLst/>
            <a:cxnLst/>
            <a:rect l="l" t="t" r="r" b="b"/>
            <a:pathLst>
              <a:path w="2608125" h="972613">
                <a:moveTo>
                  <a:pt x="0" y="0"/>
                </a:moveTo>
                <a:lnTo>
                  <a:pt x="2608125" y="0"/>
                </a:lnTo>
                <a:lnTo>
                  <a:pt x="2608125" y="972613"/>
                </a:lnTo>
                <a:lnTo>
                  <a:pt x="0" y="9726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62506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38962" y="9204675"/>
            <a:ext cx="871357" cy="871357"/>
          </a:xfrm>
          <a:custGeom>
            <a:avLst/>
            <a:gdLst/>
            <a:ahLst/>
            <a:cxnLst/>
            <a:rect l="l" t="t" r="r" b="b"/>
            <a:pathLst>
              <a:path w="871357" h="871357">
                <a:moveTo>
                  <a:pt x="0" y="0"/>
                </a:moveTo>
                <a:lnTo>
                  <a:pt x="871357" y="0"/>
                </a:lnTo>
                <a:lnTo>
                  <a:pt x="871357" y="871357"/>
                </a:lnTo>
                <a:lnTo>
                  <a:pt x="0" y="871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582553" y="8850883"/>
            <a:ext cx="889329" cy="353792"/>
          </a:xfrm>
          <a:custGeom>
            <a:avLst/>
            <a:gdLst/>
            <a:ahLst/>
            <a:cxnLst/>
            <a:rect l="l" t="t" r="r" b="b"/>
            <a:pathLst>
              <a:path w="1289144" h="591395">
                <a:moveTo>
                  <a:pt x="0" y="0"/>
                </a:moveTo>
                <a:lnTo>
                  <a:pt x="1289145" y="0"/>
                </a:lnTo>
                <a:lnTo>
                  <a:pt x="1289145" y="591395"/>
                </a:lnTo>
                <a:lnTo>
                  <a:pt x="0" y="591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174335">
            <a:off x="1360592" y="9237250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5" y="0"/>
                </a:lnTo>
                <a:lnTo>
                  <a:pt x="750235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174335">
            <a:off x="15945041" y="8759059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4" y="0"/>
                </a:lnTo>
                <a:lnTo>
                  <a:pt x="750234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693225" y="9282253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050380" y="8954099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3663727" y="481410"/>
            <a:ext cx="4669992" cy="6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2062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SEMANA ACADÊMICA DE MEDICINA DA UFFS: URGÊNCIAS OBSTÉTRICAS E PEDIÁTRICAS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63796" y="486767"/>
            <a:ext cx="4028888" cy="64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2026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SIMPÓSIO DE URGÊNCIA E EMERGÊNCIA DO OESTE CATARINENSE</a:t>
            </a:r>
          </a:p>
        </p:txBody>
      </p:sp>
      <p:sp>
        <p:nvSpPr>
          <p:cNvPr id="34" name="TextBox 34"/>
          <p:cNvSpPr txBox="1"/>
          <p:nvPr/>
        </p:nvSpPr>
        <p:spPr>
          <a:xfrm rot="-533314">
            <a:off x="2440783" y="-13459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7ª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80006" y="2489360"/>
            <a:ext cx="3583384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INTRODUÇÃO 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33246541-8472-4D7D-84D3-B15BAA056D97}"/>
              </a:ext>
            </a:extLst>
          </p:cNvPr>
          <p:cNvSpPr/>
          <p:nvPr/>
        </p:nvSpPr>
        <p:spPr>
          <a:xfrm>
            <a:off x="15926239" y="776789"/>
            <a:ext cx="1694696" cy="850328"/>
          </a:xfrm>
          <a:custGeom>
            <a:avLst/>
            <a:gdLst/>
            <a:ahLst/>
            <a:cxnLst/>
            <a:rect l="l" t="t" r="r" b="b"/>
            <a:pathLst>
              <a:path w="2072886" h="950936">
                <a:moveTo>
                  <a:pt x="0" y="0"/>
                </a:moveTo>
                <a:lnTo>
                  <a:pt x="2072886" y="0"/>
                </a:lnTo>
                <a:lnTo>
                  <a:pt x="2072886" y="950936"/>
                </a:lnTo>
                <a:lnTo>
                  <a:pt x="0" y="950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27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07"/>
            <a:ext cx="18288000" cy="1693371"/>
            <a:chOff x="0" y="0"/>
            <a:chExt cx="491399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174335">
            <a:off x="4310185" y="509366"/>
            <a:ext cx="1599826" cy="11460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8445" y="70897"/>
            <a:ext cx="1306335" cy="599281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1665" y="951218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8" y="0"/>
                </a:lnTo>
                <a:lnTo>
                  <a:pt x="1473348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39553" y="712629"/>
            <a:ext cx="1694696" cy="659391"/>
          </a:xfrm>
          <a:custGeom>
            <a:avLst/>
            <a:gdLst/>
            <a:ahLst/>
            <a:cxnLst/>
            <a:rect l="l" t="t" r="r" b="b"/>
            <a:pathLst>
              <a:path w="1694696" h="659391">
                <a:moveTo>
                  <a:pt x="0" y="0"/>
                </a:moveTo>
                <a:lnTo>
                  <a:pt x="1694696" y="0"/>
                </a:lnTo>
                <a:lnTo>
                  <a:pt x="1694696" y="659391"/>
                </a:lnTo>
                <a:lnTo>
                  <a:pt x="0" y="65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45409">
            <a:off x="7360812" y="229299"/>
            <a:ext cx="1502292" cy="7729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321146">
            <a:off x="9753288" y="56162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4º</a:t>
            </a:r>
          </a:p>
        </p:txBody>
      </p:sp>
      <p:sp>
        <p:nvSpPr>
          <p:cNvPr id="12" name="Freeform 12"/>
          <p:cNvSpPr/>
          <p:nvPr/>
        </p:nvSpPr>
        <p:spPr>
          <a:xfrm>
            <a:off x="8356976" y="995486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9" y="0"/>
                </a:lnTo>
                <a:lnTo>
                  <a:pt x="1473349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74412" y="17788"/>
            <a:ext cx="665165" cy="312648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74335">
            <a:off x="15327741" y="225945"/>
            <a:ext cx="996200" cy="696405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8613281"/>
            <a:ext cx="18288000" cy="1673719"/>
            <a:chOff x="0" y="0"/>
            <a:chExt cx="491399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1174335">
            <a:off x="42809" y="8726762"/>
            <a:ext cx="932208" cy="759528"/>
          </a:xfrm>
          <a:custGeom>
            <a:avLst/>
            <a:gdLst/>
            <a:ahLst/>
            <a:cxnLst/>
            <a:rect l="l" t="t" r="r" b="b"/>
            <a:pathLst>
              <a:path w="1752709" h="1255577">
                <a:moveTo>
                  <a:pt x="0" y="0"/>
                </a:moveTo>
                <a:lnTo>
                  <a:pt x="1752708" y="0"/>
                </a:lnTo>
                <a:lnTo>
                  <a:pt x="1752708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174335">
            <a:off x="4725289" y="9230283"/>
            <a:ext cx="1617393" cy="1158641"/>
          </a:xfrm>
          <a:custGeom>
            <a:avLst/>
            <a:gdLst/>
            <a:ahLst/>
            <a:cxnLst/>
            <a:rect l="l" t="t" r="r" b="b"/>
            <a:pathLst>
              <a:path w="1617393" h="1158641">
                <a:moveTo>
                  <a:pt x="0" y="0"/>
                </a:moveTo>
                <a:lnTo>
                  <a:pt x="1617393" y="0"/>
                </a:lnTo>
                <a:lnTo>
                  <a:pt x="1617393" y="1158641"/>
                </a:lnTo>
                <a:lnTo>
                  <a:pt x="0" y="1158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818023" y="9049037"/>
            <a:ext cx="2362835" cy="1083951"/>
          </a:xfrm>
          <a:custGeom>
            <a:avLst/>
            <a:gdLst/>
            <a:ahLst/>
            <a:cxnLst/>
            <a:rect l="l" t="t" r="r" b="b"/>
            <a:pathLst>
              <a:path w="2362835" h="1083951">
                <a:moveTo>
                  <a:pt x="0" y="0"/>
                </a:moveTo>
                <a:lnTo>
                  <a:pt x="2362835" y="0"/>
                </a:lnTo>
                <a:lnTo>
                  <a:pt x="2362835" y="1083951"/>
                </a:lnTo>
                <a:lnTo>
                  <a:pt x="0" y="1083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637297" y="9485092"/>
            <a:ext cx="1364323" cy="530845"/>
          </a:xfrm>
          <a:custGeom>
            <a:avLst/>
            <a:gdLst/>
            <a:ahLst/>
            <a:cxnLst/>
            <a:rect l="l" t="t" r="r" b="b"/>
            <a:pathLst>
              <a:path w="1364323" h="530845">
                <a:moveTo>
                  <a:pt x="0" y="0"/>
                </a:moveTo>
                <a:lnTo>
                  <a:pt x="1364322" y="0"/>
                </a:lnTo>
                <a:lnTo>
                  <a:pt x="1364322" y="530846"/>
                </a:lnTo>
                <a:lnTo>
                  <a:pt x="0" y="530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739577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407534" y="9282253"/>
            <a:ext cx="1129584" cy="765824"/>
          </a:xfrm>
          <a:custGeom>
            <a:avLst/>
            <a:gdLst/>
            <a:ahLst/>
            <a:cxnLst/>
            <a:rect l="l" t="t" r="r" b="b"/>
            <a:pathLst>
              <a:path w="1129584" h="765824">
                <a:moveTo>
                  <a:pt x="0" y="0"/>
                </a:moveTo>
                <a:lnTo>
                  <a:pt x="1129585" y="0"/>
                </a:lnTo>
                <a:lnTo>
                  <a:pt x="1129585" y="765824"/>
                </a:lnTo>
                <a:lnTo>
                  <a:pt x="0" y="765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504" t="-38844" r="-13490" b="-44047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854699" y="9190244"/>
            <a:ext cx="2608125" cy="972613"/>
          </a:xfrm>
          <a:custGeom>
            <a:avLst/>
            <a:gdLst/>
            <a:ahLst/>
            <a:cxnLst/>
            <a:rect l="l" t="t" r="r" b="b"/>
            <a:pathLst>
              <a:path w="2608125" h="972613">
                <a:moveTo>
                  <a:pt x="0" y="0"/>
                </a:moveTo>
                <a:lnTo>
                  <a:pt x="2608125" y="0"/>
                </a:lnTo>
                <a:lnTo>
                  <a:pt x="2608125" y="972613"/>
                </a:lnTo>
                <a:lnTo>
                  <a:pt x="0" y="9726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62506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38962" y="9204675"/>
            <a:ext cx="871357" cy="871357"/>
          </a:xfrm>
          <a:custGeom>
            <a:avLst/>
            <a:gdLst/>
            <a:ahLst/>
            <a:cxnLst/>
            <a:rect l="l" t="t" r="r" b="b"/>
            <a:pathLst>
              <a:path w="871357" h="871357">
                <a:moveTo>
                  <a:pt x="0" y="0"/>
                </a:moveTo>
                <a:lnTo>
                  <a:pt x="871357" y="0"/>
                </a:lnTo>
                <a:lnTo>
                  <a:pt x="871357" y="871357"/>
                </a:lnTo>
                <a:lnTo>
                  <a:pt x="0" y="871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582553" y="8850883"/>
            <a:ext cx="889329" cy="353792"/>
          </a:xfrm>
          <a:custGeom>
            <a:avLst/>
            <a:gdLst/>
            <a:ahLst/>
            <a:cxnLst/>
            <a:rect l="l" t="t" r="r" b="b"/>
            <a:pathLst>
              <a:path w="1289144" h="591395">
                <a:moveTo>
                  <a:pt x="0" y="0"/>
                </a:moveTo>
                <a:lnTo>
                  <a:pt x="1289145" y="0"/>
                </a:lnTo>
                <a:lnTo>
                  <a:pt x="1289145" y="591395"/>
                </a:lnTo>
                <a:lnTo>
                  <a:pt x="0" y="591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174335">
            <a:off x="1360592" y="9237250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5" y="0"/>
                </a:lnTo>
                <a:lnTo>
                  <a:pt x="750235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174335">
            <a:off x="15945041" y="8759059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4" y="0"/>
                </a:lnTo>
                <a:lnTo>
                  <a:pt x="750234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693225" y="9282253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050380" y="8954099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3663727" y="481410"/>
            <a:ext cx="4669992" cy="6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2062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SEMANA ACADÊMICA DE MEDICINA DA UFFS: URGÊNCIAS OBSTÉTRICAS E PEDIÁTRICAS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63796" y="486767"/>
            <a:ext cx="4028888" cy="64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2026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SIMPÓSIO DE URGÊNCIA E EMERGÊNCIA DO OESTE CATARINENSE</a:t>
            </a:r>
          </a:p>
        </p:txBody>
      </p:sp>
      <p:sp>
        <p:nvSpPr>
          <p:cNvPr id="34" name="TextBox 34"/>
          <p:cNvSpPr txBox="1"/>
          <p:nvPr/>
        </p:nvSpPr>
        <p:spPr>
          <a:xfrm rot="-533314">
            <a:off x="2440783" y="-13459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7ª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80005" y="2489360"/>
            <a:ext cx="4035467" cy="679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METODOLOGIA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966EBA4B-CF1D-4C1E-901C-0C17ECE55F66}"/>
              </a:ext>
            </a:extLst>
          </p:cNvPr>
          <p:cNvSpPr/>
          <p:nvPr/>
        </p:nvSpPr>
        <p:spPr>
          <a:xfrm>
            <a:off x="15926239" y="776789"/>
            <a:ext cx="1694696" cy="850328"/>
          </a:xfrm>
          <a:custGeom>
            <a:avLst/>
            <a:gdLst/>
            <a:ahLst/>
            <a:cxnLst/>
            <a:rect l="l" t="t" r="r" b="b"/>
            <a:pathLst>
              <a:path w="2072886" h="950936">
                <a:moveTo>
                  <a:pt x="0" y="0"/>
                </a:moveTo>
                <a:lnTo>
                  <a:pt x="2072886" y="0"/>
                </a:lnTo>
                <a:lnTo>
                  <a:pt x="2072886" y="950936"/>
                </a:lnTo>
                <a:lnTo>
                  <a:pt x="0" y="950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1677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07"/>
            <a:ext cx="18288000" cy="1693371"/>
            <a:chOff x="0" y="0"/>
            <a:chExt cx="491399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174335">
            <a:off x="4310185" y="509366"/>
            <a:ext cx="1599826" cy="11460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8445" y="70897"/>
            <a:ext cx="1306335" cy="599281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1665" y="951218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8" y="0"/>
                </a:lnTo>
                <a:lnTo>
                  <a:pt x="1473348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39553" y="712629"/>
            <a:ext cx="1694696" cy="659391"/>
          </a:xfrm>
          <a:custGeom>
            <a:avLst/>
            <a:gdLst/>
            <a:ahLst/>
            <a:cxnLst/>
            <a:rect l="l" t="t" r="r" b="b"/>
            <a:pathLst>
              <a:path w="1694696" h="659391">
                <a:moveTo>
                  <a:pt x="0" y="0"/>
                </a:moveTo>
                <a:lnTo>
                  <a:pt x="1694696" y="0"/>
                </a:lnTo>
                <a:lnTo>
                  <a:pt x="1694696" y="659391"/>
                </a:lnTo>
                <a:lnTo>
                  <a:pt x="0" y="65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45409">
            <a:off x="7360812" y="229299"/>
            <a:ext cx="1502292" cy="7729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321146">
            <a:off x="9753288" y="56162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4º</a:t>
            </a:r>
          </a:p>
        </p:txBody>
      </p:sp>
      <p:sp>
        <p:nvSpPr>
          <p:cNvPr id="12" name="Freeform 12"/>
          <p:cNvSpPr/>
          <p:nvPr/>
        </p:nvSpPr>
        <p:spPr>
          <a:xfrm>
            <a:off x="8356976" y="995486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9" y="0"/>
                </a:lnTo>
                <a:lnTo>
                  <a:pt x="1473349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74412" y="17788"/>
            <a:ext cx="665165" cy="312648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74335">
            <a:off x="15327741" y="225945"/>
            <a:ext cx="996200" cy="696405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8613281"/>
            <a:ext cx="18288000" cy="1673719"/>
            <a:chOff x="0" y="0"/>
            <a:chExt cx="491399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1174335">
            <a:off x="42809" y="8726762"/>
            <a:ext cx="932208" cy="759528"/>
          </a:xfrm>
          <a:custGeom>
            <a:avLst/>
            <a:gdLst/>
            <a:ahLst/>
            <a:cxnLst/>
            <a:rect l="l" t="t" r="r" b="b"/>
            <a:pathLst>
              <a:path w="1752709" h="1255577">
                <a:moveTo>
                  <a:pt x="0" y="0"/>
                </a:moveTo>
                <a:lnTo>
                  <a:pt x="1752708" y="0"/>
                </a:lnTo>
                <a:lnTo>
                  <a:pt x="1752708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174335">
            <a:off x="4725289" y="9230283"/>
            <a:ext cx="1617393" cy="1158641"/>
          </a:xfrm>
          <a:custGeom>
            <a:avLst/>
            <a:gdLst/>
            <a:ahLst/>
            <a:cxnLst/>
            <a:rect l="l" t="t" r="r" b="b"/>
            <a:pathLst>
              <a:path w="1617393" h="1158641">
                <a:moveTo>
                  <a:pt x="0" y="0"/>
                </a:moveTo>
                <a:lnTo>
                  <a:pt x="1617393" y="0"/>
                </a:lnTo>
                <a:lnTo>
                  <a:pt x="1617393" y="1158641"/>
                </a:lnTo>
                <a:lnTo>
                  <a:pt x="0" y="1158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818023" y="9049037"/>
            <a:ext cx="2362835" cy="1083951"/>
          </a:xfrm>
          <a:custGeom>
            <a:avLst/>
            <a:gdLst/>
            <a:ahLst/>
            <a:cxnLst/>
            <a:rect l="l" t="t" r="r" b="b"/>
            <a:pathLst>
              <a:path w="2362835" h="1083951">
                <a:moveTo>
                  <a:pt x="0" y="0"/>
                </a:moveTo>
                <a:lnTo>
                  <a:pt x="2362835" y="0"/>
                </a:lnTo>
                <a:lnTo>
                  <a:pt x="2362835" y="1083951"/>
                </a:lnTo>
                <a:lnTo>
                  <a:pt x="0" y="1083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637297" y="9485092"/>
            <a:ext cx="1364323" cy="530845"/>
          </a:xfrm>
          <a:custGeom>
            <a:avLst/>
            <a:gdLst/>
            <a:ahLst/>
            <a:cxnLst/>
            <a:rect l="l" t="t" r="r" b="b"/>
            <a:pathLst>
              <a:path w="1364323" h="530845">
                <a:moveTo>
                  <a:pt x="0" y="0"/>
                </a:moveTo>
                <a:lnTo>
                  <a:pt x="1364322" y="0"/>
                </a:lnTo>
                <a:lnTo>
                  <a:pt x="1364322" y="530846"/>
                </a:lnTo>
                <a:lnTo>
                  <a:pt x="0" y="530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739577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407534" y="9282253"/>
            <a:ext cx="1129584" cy="765824"/>
          </a:xfrm>
          <a:custGeom>
            <a:avLst/>
            <a:gdLst/>
            <a:ahLst/>
            <a:cxnLst/>
            <a:rect l="l" t="t" r="r" b="b"/>
            <a:pathLst>
              <a:path w="1129584" h="765824">
                <a:moveTo>
                  <a:pt x="0" y="0"/>
                </a:moveTo>
                <a:lnTo>
                  <a:pt x="1129585" y="0"/>
                </a:lnTo>
                <a:lnTo>
                  <a:pt x="1129585" y="765824"/>
                </a:lnTo>
                <a:lnTo>
                  <a:pt x="0" y="765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504" t="-38844" r="-13490" b="-44047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854699" y="9190244"/>
            <a:ext cx="2608125" cy="972613"/>
          </a:xfrm>
          <a:custGeom>
            <a:avLst/>
            <a:gdLst/>
            <a:ahLst/>
            <a:cxnLst/>
            <a:rect l="l" t="t" r="r" b="b"/>
            <a:pathLst>
              <a:path w="2608125" h="972613">
                <a:moveTo>
                  <a:pt x="0" y="0"/>
                </a:moveTo>
                <a:lnTo>
                  <a:pt x="2608125" y="0"/>
                </a:lnTo>
                <a:lnTo>
                  <a:pt x="2608125" y="972613"/>
                </a:lnTo>
                <a:lnTo>
                  <a:pt x="0" y="9726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62506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38962" y="9204675"/>
            <a:ext cx="871357" cy="871357"/>
          </a:xfrm>
          <a:custGeom>
            <a:avLst/>
            <a:gdLst/>
            <a:ahLst/>
            <a:cxnLst/>
            <a:rect l="l" t="t" r="r" b="b"/>
            <a:pathLst>
              <a:path w="871357" h="871357">
                <a:moveTo>
                  <a:pt x="0" y="0"/>
                </a:moveTo>
                <a:lnTo>
                  <a:pt x="871357" y="0"/>
                </a:lnTo>
                <a:lnTo>
                  <a:pt x="871357" y="871357"/>
                </a:lnTo>
                <a:lnTo>
                  <a:pt x="0" y="871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582553" y="8850883"/>
            <a:ext cx="889329" cy="353792"/>
          </a:xfrm>
          <a:custGeom>
            <a:avLst/>
            <a:gdLst/>
            <a:ahLst/>
            <a:cxnLst/>
            <a:rect l="l" t="t" r="r" b="b"/>
            <a:pathLst>
              <a:path w="1289144" h="591395">
                <a:moveTo>
                  <a:pt x="0" y="0"/>
                </a:moveTo>
                <a:lnTo>
                  <a:pt x="1289145" y="0"/>
                </a:lnTo>
                <a:lnTo>
                  <a:pt x="1289145" y="591395"/>
                </a:lnTo>
                <a:lnTo>
                  <a:pt x="0" y="591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174335">
            <a:off x="1360592" y="9237250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5" y="0"/>
                </a:lnTo>
                <a:lnTo>
                  <a:pt x="750235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174335">
            <a:off x="15945041" y="8759059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4" y="0"/>
                </a:lnTo>
                <a:lnTo>
                  <a:pt x="750234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693225" y="9282253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050380" y="8954099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3663727" y="481410"/>
            <a:ext cx="4669992" cy="6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2062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SEMANA ACADÊMICA DE MEDICINA DA UFFS: URGÊNCIAS OBSTÉTRICAS E PEDIÁTRICAS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63796" y="486767"/>
            <a:ext cx="4028888" cy="64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2026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SIMPÓSIO DE URGÊNCIA E EMERGÊNCIA DO OESTE CATARINENSE</a:t>
            </a:r>
          </a:p>
        </p:txBody>
      </p:sp>
      <p:sp>
        <p:nvSpPr>
          <p:cNvPr id="34" name="TextBox 34"/>
          <p:cNvSpPr txBox="1"/>
          <p:nvPr/>
        </p:nvSpPr>
        <p:spPr>
          <a:xfrm rot="-533314">
            <a:off x="2440783" y="-13459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7ª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80005" y="2489360"/>
            <a:ext cx="4035467" cy="679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RESULTADO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AECD6DEC-36C7-49A3-B176-9AEA9ABA397E}"/>
              </a:ext>
            </a:extLst>
          </p:cNvPr>
          <p:cNvSpPr/>
          <p:nvPr/>
        </p:nvSpPr>
        <p:spPr>
          <a:xfrm>
            <a:off x="15926239" y="776789"/>
            <a:ext cx="1694696" cy="850328"/>
          </a:xfrm>
          <a:custGeom>
            <a:avLst/>
            <a:gdLst/>
            <a:ahLst/>
            <a:cxnLst/>
            <a:rect l="l" t="t" r="r" b="b"/>
            <a:pathLst>
              <a:path w="2072886" h="950936">
                <a:moveTo>
                  <a:pt x="0" y="0"/>
                </a:moveTo>
                <a:lnTo>
                  <a:pt x="2072886" y="0"/>
                </a:lnTo>
                <a:lnTo>
                  <a:pt x="2072886" y="950936"/>
                </a:lnTo>
                <a:lnTo>
                  <a:pt x="0" y="950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8016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07"/>
            <a:ext cx="18288000" cy="1693371"/>
            <a:chOff x="0" y="0"/>
            <a:chExt cx="491399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174335">
            <a:off x="4310185" y="509366"/>
            <a:ext cx="1599826" cy="11460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8445" y="70897"/>
            <a:ext cx="1306335" cy="599281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1665" y="951218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8" y="0"/>
                </a:lnTo>
                <a:lnTo>
                  <a:pt x="1473348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39553" y="712629"/>
            <a:ext cx="1694696" cy="659391"/>
          </a:xfrm>
          <a:custGeom>
            <a:avLst/>
            <a:gdLst/>
            <a:ahLst/>
            <a:cxnLst/>
            <a:rect l="l" t="t" r="r" b="b"/>
            <a:pathLst>
              <a:path w="1694696" h="659391">
                <a:moveTo>
                  <a:pt x="0" y="0"/>
                </a:moveTo>
                <a:lnTo>
                  <a:pt x="1694696" y="0"/>
                </a:lnTo>
                <a:lnTo>
                  <a:pt x="1694696" y="659391"/>
                </a:lnTo>
                <a:lnTo>
                  <a:pt x="0" y="65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45409">
            <a:off x="7360812" y="229299"/>
            <a:ext cx="1502292" cy="772957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321146">
            <a:off x="9753288" y="56162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4º</a:t>
            </a:r>
          </a:p>
        </p:txBody>
      </p:sp>
      <p:sp>
        <p:nvSpPr>
          <p:cNvPr id="12" name="Freeform 12"/>
          <p:cNvSpPr/>
          <p:nvPr/>
        </p:nvSpPr>
        <p:spPr>
          <a:xfrm>
            <a:off x="8356976" y="995486"/>
            <a:ext cx="1473349" cy="675899"/>
          </a:xfrm>
          <a:custGeom>
            <a:avLst/>
            <a:gdLst/>
            <a:ahLst/>
            <a:cxnLst/>
            <a:rect l="l" t="t" r="r" b="b"/>
            <a:pathLst>
              <a:path w="1473349" h="675899">
                <a:moveTo>
                  <a:pt x="0" y="0"/>
                </a:moveTo>
                <a:lnTo>
                  <a:pt x="1473349" y="0"/>
                </a:lnTo>
                <a:lnTo>
                  <a:pt x="1473349" y="675899"/>
                </a:lnTo>
                <a:lnTo>
                  <a:pt x="0" y="675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074412" y="17788"/>
            <a:ext cx="665165" cy="312648"/>
          </a:xfrm>
          <a:custGeom>
            <a:avLst/>
            <a:gdLst/>
            <a:ahLst/>
            <a:cxnLst/>
            <a:rect l="l" t="t" r="r" b="b"/>
            <a:pathLst>
              <a:path w="1306335" h="599281">
                <a:moveTo>
                  <a:pt x="0" y="0"/>
                </a:moveTo>
                <a:lnTo>
                  <a:pt x="1306335" y="0"/>
                </a:lnTo>
                <a:lnTo>
                  <a:pt x="1306335" y="599282"/>
                </a:lnTo>
                <a:lnTo>
                  <a:pt x="0" y="5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74335">
            <a:off x="15327741" y="225945"/>
            <a:ext cx="996200" cy="696405"/>
          </a:xfrm>
          <a:custGeom>
            <a:avLst/>
            <a:gdLst/>
            <a:ahLst/>
            <a:cxnLst/>
            <a:rect l="l" t="t" r="r" b="b"/>
            <a:pathLst>
              <a:path w="1599826" h="1146057">
                <a:moveTo>
                  <a:pt x="0" y="0"/>
                </a:moveTo>
                <a:lnTo>
                  <a:pt x="1599826" y="0"/>
                </a:lnTo>
                <a:lnTo>
                  <a:pt x="1599826" y="1146057"/>
                </a:lnTo>
                <a:lnTo>
                  <a:pt x="0" y="1146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8613281"/>
            <a:ext cx="18288000" cy="1673719"/>
            <a:chOff x="0" y="0"/>
            <a:chExt cx="491399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13997" cy="812800"/>
            </a:xfrm>
            <a:custGeom>
              <a:avLst/>
              <a:gdLst/>
              <a:ahLst/>
              <a:cxnLst/>
              <a:rect l="l" t="t" r="r" b="b"/>
              <a:pathLst>
                <a:path w="4913997" h="812800">
                  <a:moveTo>
                    <a:pt x="0" y="0"/>
                  </a:moveTo>
                  <a:lnTo>
                    <a:pt x="4913997" y="0"/>
                  </a:lnTo>
                  <a:lnTo>
                    <a:pt x="491399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0DDE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91399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1174335">
            <a:off x="42809" y="8726762"/>
            <a:ext cx="932208" cy="759528"/>
          </a:xfrm>
          <a:custGeom>
            <a:avLst/>
            <a:gdLst/>
            <a:ahLst/>
            <a:cxnLst/>
            <a:rect l="l" t="t" r="r" b="b"/>
            <a:pathLst>
              <a:path w="1752709" h="1255577">
                <a:moveTo>
                  <a:pt x="0" y="0"/>
                </a:moveTo>
                <a:lnTo>
                  <a:pt x="1752708" y="0"/>
                </a:lnTo>
                <a:lnTo>
                  <a:pt x="1752708" y="1255577"/>
                </a:lnTo>
                <a:lnTo>
                  <a:pt x="0" y="1255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174335">
            <a:off x="4725289" y="9230283"/>
            <a:ext cx="1617393" cy="1158641"/>
          </a:xfrm>
          <a:custGeom>
            <a:avLst/>
            <a:gdLst/>
            <a:ahLst/>
            <a:cxnLst/>
            <a:rect l="l" t="t" r="r" b="b"/>
            <a:pathLst>
              <a:path w="1617393" h="1158641">
                <a:moveTo>
                  <a:pt x="0" y="0"/>
                </a:moveTo>
                <a:lnTo>
                  <a:pt x="1617393" y="0"/>
                </a:lnTo>
                <a:lnTo>
                  <a:pt x="1617393" y="1158641"/>
                </a:lnTo>
                <a:lnTo>
                  <a:pt x="0" y="1158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818023" y="9049037"/>
            <a:ext cx="2362835" cy="1083951"/>
          </a:xfrm>
          <a:custGeom>
            <a:avLst/>
            <a:gdLst/>
            <a:ahLst/>
            <a:cxnLst/>
            <a:rect l="l" t="t" r="r" b="b"/>
            <a:pathLst>
              <a:path w="2362835" h="1083951">
                <a:moveTo>
                  <a:pt x="0" y="0"/>
                </a:moveTo>
                <a:lnTo>
                  <a:pt x="2362835" y="0"/>
                </a:lnTo>
                <a:lnTo>
                  <a:pt x="2362835" y="1083951"/>
                </a:lnTo>
                <a:lnTo>
                  <a:pt x="0" y="1083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637297" y="9485092"/>
            <a:ext cx="1364323" cy="530845"/>
          </a:xfrm>
          <a:custGeom>
            <a:avLst/>
            <a:gdLst/>
            <a:ahLst/>
            <a:cxnLst/>
            <a:rect l="l" t="t" r="r" b="b"/>
            <a:pathLst>
              <a:path w="1364323" h="530845">
                <a:moveTo>
                  <a:pt x="0" y="0"/>
                </a:moveTo>
                <a:lnTo>
                  <a:pt x="1364322" y="0"/>
                </a:lnTo>
                <a:lnTo>
                  <a:pt x="1364322" y="530846"/>
                </a:lnTo>
                <a:lnTo>
                  <a:pt x="0" y="530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739577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407534" y="9282253"/>
            <a:ext cx="1129584" cy="765824"/>
          </a:xfrm>
          <a:custGeom>
            <a:avLst/>
            <a:gdLst/>
            <a:ahLst/>
            <a:cxnLst/>
            <a:rect l="l" t="t" r="r" b="b"/>
            <a:pathLst>
              <a:path w="1129584" h="765824">
                <a:moveTo>
                  <a:pt x="0" y="0"/>
                </a:moveTo>
                <a:lnTo>
                  <a:pt x="1129585" y="0"/>
                </a:lnTo>
                <a:lnTo>
                  <a:pt x="1129585" y="765824"/>
                </a:lnTo>
                <a:lnTo>
                  <a:pt x="0" y="765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504" t="-38844" r="-13490" b="-44047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854699" y="9190244"/>
            <a:ext cx="2608125" cy="972613"/>
          </a:xfrm>
          <a:custGeom>
            <a:avLst/>
            <a:gdLst/>
            <a:ahLst/>
            <a:cxnLst/>
            <a:rect l="l" t="t" r="r" b="b"/>
            <a:pathLst>
              <a:path w="2608125" h="972613">
                <a:moveTo>
                  <a:pt x="0" y="0"/>
                </a:moveTo>
                <a:lnTo>
                  <a:pt x="2608125" y="0"/>
                </a:lnTo>
                <a:lnTo>
                  <a:pt x="2608125" y="972613"/>
                </a:lnTo>
                <a:lnTo>
                  <a:pt x="0" y="9726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62506" y="8924082"/>
            <a:ext cx="1615440" cy="741083"/>
          </a:xfrm>
          <a:custGeom>
            <a:avLst/>
            <a:gdLst/>
            <a:ahLst/>
            <a:cxnLst/>
            <a:rect l="l" t="t" r="r" b="b"/>
            <a:pathLst>
              <a:path w="1615440" h="741083">
                <a:moveTo>
                  <a:pt x="0" y="0"/>
                </a:moveTo>
                <a:lnTo>
                  <a:pt x="1615440" y="0"/>
                </a:lnTo>
                <a:lnTo>
                  <a:pt x="1615440" y="741083"/>
                </a:lnTo>
                <a:lnTo>
                  <a:pt x="0" y="74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538962" y="9204675"/>
            <a:ext cx="871357" cy="871357"/>
          </a:xfrm>
          <a:custGeom>
            <a:avLst/>
            <a:gdLst/>
            <a:ahLst/>
            <a:cxnLst/>
            <a:rect l="l" t="t" r="r" b="b"/>
            <a:pathLst>
              <a:path w="871357" h="871357">
                <a:moveTo>
                  <a:pt x="0" y="0"/>
                </a:moveTo>
                <a:lnTo>
                  <a:pt x="871357" y="0"/>
                </a:lnTo>
                <a:lnTo>
                  <a:pt x="871357" y="871357"/>
                </a:lnTo>
                <a:lnTo>
                  <a:pt x="0" y="871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582553" y="8850883"/>
            <a:ext cx="889329" cy="353792"/>
          </a:xfrm>
          <a:custGeom>
            <a:avLst/>
            <a:gdLst/>
            <a:ahLst/>
            <a:cxnLst/>
            <a:rect l="l" t="t" r="r" b="b"/>
            <a:pathLst>
              <a:path w="1289144" h="591395">
                <a:moveTo>
                  <a:pt x="0" y="0"/>
                </a:moveTo>
                <a:lnTo>
                  <a:pt x="1289145" y="0"/>
                </a:lnTo>
                <a:lnTo>
                  <a:pt x="1289145" y="591395"/>
                </a:lnTo>
                <a:lnTo>
                  <a:pt x="0" y="591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174335">
            <a:off x="1360592" y="9237250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5" y="0"/>
                </a:lnTo>
                <a:lnTo>
                  <a:pt x="750235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1174335">
            <a:off x="15945041" y="8759059"/>
            <a:ext cx="750234" cy="537441"/>
          </a:xfrm>
          <a:custGeom>
            <a:avLst/>
            <a:gdLst/>
            <a:ahLst/>
            <a:cxnLst/>
            <a:rect l="l" t="t" r="r" b="b"/>
            <a:pathLst>
              <a:path w="750234" h="537441">
                <a:moveTo>
                  <a:pt x="0" y="0"/>
                </a:moveTo>
                <a:lnTo>
                  <a:pt x="750234" y="0"/>
                </a:lnTo>
                <a:lnTo>
                  <a:pt x="750234" y="537440"/>
                </a:lnTo>
                <a:lnTo>
                  <a:pt x="0" y="5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693225" y="9282253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050380" y="8954099"/>
            <a:ext cx="889329" cy="346030"/>
          </a:xfrm>
          <a:custGeom>
            <a:avLst/>
            <a:gdLst/>
            <a:ahLst/>
            <a:cxnLst/>
            <a:rect l="l" t="t" r="r" b="b"/>
            <a:pathLst>
              <a:path w="889329" h="346030">
                <a:moveTo>
                  <a:pt x="0" y="0"/>
                </a:moveTo>
                <a:lnTo>
                  <a:pt x="889328" y="0"/>
                </a:lnTo>
                <a:lnTo>
                  <a:pt x="889328" y="346030"/>
                </a:lnTo>
                <a:lnTo>
                  <a:pt x="0" y="346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3663727" y="481410"/>
            <a:ext cx="4669992" cy="6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2062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SEMANA ACADÊMICA DE MEDICINA DA UFFS: URGÊNCIAS OBSTÉTRICAS E PEDIÁTRICAS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63796" y="486767"/>
            <a:ext cx="4028888" cy="64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2026" dirty="0">
                <a:solidFill>
                  <a:srgbClr val="002360"/>
                </a:solidFill>
                <a:latin typeface="Unique"/>
                <a:ea typeface="Unique"/>
                <a:cs typeface="Unique"/>
                <a:sym typeface="Unique"/>
              </a:rPr>
              <a:t>SIMPÓSIO DE URGÊNCIA E EMERGÊNCIA DO OESTE CATARINENSE</a:t>
            </a:r>
          </a:p>
        </p:txBody>
      </p:sp>
      <p:sp>
        <p:nvSpPr>
          <p:cNvPr id="34" name="TextBox 34"/>
          <p:cNvSpPr txBox="1"/>
          <p:nvPr/>
        </p:nvSpPr>
        <p:spPr>
          <a:xfrm rot="-533314">
            <a:off x="2440783" y="-13459"/>
            <a:ext cx="1300798" cy="13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0"/>
              </a:lnSpc>
            </a:pPr>
            <a:r>
              <a:rPr lang="en-US" sz="8925" dirty="0">
                <a:solidFill>
                  <a:srgbClr val="002360"/>
                </a:solidFill>
                <a:latin typeface="BM Hanna"/>
                <a:ea typeface="BM Hanna"/>
                <a:cs typeface="BM Hanna"/>
                <a:sym typeface="BM Hanna"/>
              </a:rPr>
              <a:t>7ª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80005" y="2489360"/>
            <a:ext cx="4035467" cy="679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CONCLUSÃO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4B53DCA-E990-4E62-89F8-6FFF9EBEB0DD}"/>
              </a:ext>
            </a:extLst>
          </p:cNvPr>
          <p:cNvSpPr/>
          <p:nvPr/>
        </p:nvSpPr>
        <p:spPr>
          <a:xfrm>
            <a:off x="15926239" y="776789"/>
            <a:ext cx="1694696" cy="850328"/>
          </a:xfrm>
          <a:custGeom>
            <a:avLst/>
            <a:gdLst/>
            <a:ahLst/>
            <a:cxnLst/>
            <a:rect l="l" t="t" r="r" b="b"/>
            <a:pathLst>
              <a:path w="2072886" h="950936">
                <a:moveTo>
                  <a:pt x="0" y="0"/>
                </a:moveTo>
                <a:lnTo>
                  <a:pt x="2072886" y="0"/>
                </a:lnTo>
                <a:lnTo>
                  <a:pt x="2072886" y="950936"/>
                </a:lnTo>
                <a:lnTo>
                  <a:pt x="0" y="950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7926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134</Words>
  <Application>Microsoft Office PowerPoint</Application>
  <PresentationFormat>Personalizar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BM Hanna</vt:lpstr>
      <vt:lpstr>Unique</vt:lpstr>
      <vt:lpstr>Arial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APRESENTAÇAO ORAL</dc:title>
  <dc:creator>Kelvin</dc:creator>
  <cp:lastModifiedBy>kelvin Rocha</cp:lastModifiedBy>
  <cp:revision>3</cp:revision>
  <dcterms:created xsi:type="dcterms:W3CDTF">2006-08-16T00:00:00Z</dcterms:created>
  <dcterms:modified xsi:type="dcterms:W3CDTF">2024-08-26T21:21:47Z</dcterms:modified>
  <dc:identifier>DAGO5jPI8Ss</dc:identifier>
</cp:coreProperties>
</file>