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397700" cy="43192700"/>
  <p:notesSz cx="6858000" cy="9144000"/>
  <p:embeddedFontLst>
    <p:embeddedFont>
      <p:font typeface="BM Hanna" panose="020B0604020202020204" charset="-127"/>
      <p:regular r:id="rId3"/>
    </p:embeddedFont>
    <p:embeddedFont>
      <p:font typeface="Arial" panose="020B0604020202020204" pitchFamily="34" charset="0"/>
      <p:regular r:id="rId4"/>
    </p:embeddedFont>
    <p:embeddedFont>
      <p:font typeface="Arial Bold" panose="020B0604020202020204" charset="0"/>
      <p:regular r:id="rId5"/>
    </p:embeddedFont>
    <p:embeddedFont>
      <p:font typeface="Calibri" panose="020F0502020204030204" pitchFamily="34" charset="0"/>
      <p:regular r:id="rId6"/>
      <p:bold r:id="rId7"/>
      <p:italic r:id="rId8"/>
      <p:boldItalic r:id="rId9"/>
    </p:embeddedFont>
    <p:embeddedFont>
      <p:font typeface="Unique"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6" d="100"/>
          <a:sy n="26" d="100"/>
        </p:scale>
        <p:origin x="846" y="-3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536">
            <a:off x="6667020" y="6341838"/>
            <a:ext cx="18264829" cy="0"/>
          </a:xfrm>
          <a:prstGeom prst="line">
            <a:avLst/>
          </a:prstGeom>
          <a:ln w="28575" cap="rnd">
            <a:solidFill>
              <a:srgbClr val="000000"/>
            </a:solidFill>
            <a:prstDash val="solid"/>
            <a:headEnd type="none" w="sm" len="sm"/>
            <a:tailEnd type="none" w="sm" len="sm"/>
          </a:ln>
        </p:spPr>
      </p:sp>
      <p:grpSp>
        <p:nvGrpSpPr>
          <p:cNvPr id="3" name="Group 3"/>
          <p:cNvGrpSpPr/>
          <p:nvPr/>
        </p:nvGrpSpPr>
        <p:grpSpPr>
          <a:xfrm>
            <a:off x="3545020" y="17847712"/>
            <a:ext cx="12287058" cy="8142261"/>
            <a:chOff x="0" y="0"/>
            <a:chExt cx="5838659" cy="3869103"/>
          </a:xfrm>
        </p:grpSpPr>
        <p:sp>
          <p:nvSpPr>
            <p:cNvPr id="4" name="Freeform 4"/>
            <p:cNvSpPr/>
            <p:nvPr/>
          </p:nvSpPr>
          <p:spPr>
            <a:xfrm>
              <a:off x="0" y="0"/>
              <a:ext cx="5838660" cy="3869103"/>
            </a:xfrm>
            <a:custGeom>
              <a:avLst/>
              <a:gdLst/>
              <a:ahLst/>
              <a:cxnLst/>
              <a:rect l="l" t="t" r="r" b="b"/>
              <a:pathLst>
                <a:path w="5838660" h="3869103">
                  <a:moveTo>
                    <a:pt x="5709041" y="0"/>
                  </a:moveTo>
                  <a:lnTo>
                    <a:pt x="129618" y="0"/>
                  </a:lnTo>
                  <a:cubicBezTo>
                    <a:pt x="58387" y="0"/>
                    <a:pt x="0" y="72278"/>
                    <a:pt x="0" y="160782"/>
                  </a:cubicBezTo>
                  <a:lnTo>
                    <a:pt x="0" y="3708320"/>
                  </a:lnTo>
                  <a:cubicBezTo>
                    <a:pt x="0" y="3796824"/>
                    <a:pt x="58387" y="3869103"/>
                    <a:pt x="129618" y="3869103"/>
                  </a:cubicBezTo>
                  <a:lnTo>
                    <a:pt x="5709041" y="3869103"/>
                  </a:lnTo>
                  <a:cubicBezTo>
                    <a:pt x="5780273" y="3869103"/>
                    <a:pt x="5838660" y="3796824"/>
                    <a:pt x="5838660" y="3708320"/>
                  </a:cubicBezTo>
                  <a:lnTo>
                    <a:pt x="5838660" y="160782"/>
                  </a:lnTo>
                  <a:cubicBezTo>
                    <a:pt x="5838660" y="72278"/>
                    <a:pt x="5780273" y="0"/>
                    <a:pt x="5709041" y="0"/>
                  </a:cubicBezTo>
                  <a:close/>
                </a:path>
              </a:pathLst>
            </a:custGeom>
            <a:solidFill>
              <a:srgbClr val="000000">
                <a:alpha val="0"/>
              </a:srgbClr>
            </a:solidFill>
            <a:ln w="12700">
              <a:solidFill>
                <a:srgbClr val="000000"/>
              </a:solidFill>
            </a:ln>
          </p:spPr>
        </p:sp>
      </p:grpSp>
      <p:grpSp>
        <p:nvGrpSpPr>
          <p:cNvPr id="5" name="Group 5"/>
          <p:cNvGrpSpPr/>
          <p:nvPr/>
        </p:nvGrpSpPr>
        <p:grpSpPr>
          <a:xfrm>
            <a:off x="16658860" y="6860270"/>
            <a:ext cx="12742258" cy="7410445"/>
            <a:chOff x="0" y="0"/>
            <a:chExt cx="6652921" cy="3869103"/>
          </a:xfrm>
        </p:grpSpPr>
        <p:sp>
          <p:nvSpPr>
            <p:cNvPr id="6" name="Freeform 6"/>
            <p:cNvSpPr/>
            <p:nvPr/>
          </p:nvSpPr>
          <p:spPr>
            <a:xfrm>
              <a:off x="0" y="0"/>
              <a:ext cx="6652921" cy="3869103"/>
            </a:xfrm>
            <a:custGeom>
              <a:avLst/>
              <a:gdLst/>
              <a:ahLst/>
              <a:cxnLst/>
              <a:rect l="l" t="t" r="r" b="b"/>
              <a:pathLst>
                <a:path w="6652921" h="3869103">
                  <a:moveTo>
                    <a:pt x="6505226" y="0"/>
                  </a:moveTo>
                  <a:lnTo>
                    <a:pt x="147695" y="0"/>
                  </a:lnTo>
                  <a:cubicBezTo>
                    <a:pt x="66529" y="0"/>
                    <a:pt x="0" y="72278"/>
                    <a:pt x="0" y="160782"/>
                  </a:cubicBezTo>
                  <a:lnTo>
                    <a:pt x="0" y="3708320"/>
                  </a:lnTo>
                  <a:cubicBezTo>
                    <a:pt x="0" y="3796824"/>
                    <a:pt x="66529" y="3869103"/>
                    <a:pt x="147695" y="3869103"/>
                  </a:cubicBezTo>
                  <a:lnTo>
                    <a:pt x="6505226" y="3869103"/>
                  </a:lnTo>
                  <a:cubicBezTo>
                    <a:pt x="6586392" y="3869103"/>
                    <a:pt x="6652921" y="3796824"/>
                    <a:pt x="6652921" y="3708320"/>
                  </a:cubicBezTo>
                  <a:lnTo>
                    <a:pt x="6652921" y="160782"/>
                  </a:lnTo>
                  <a:cubicBezTo>
                    <a:pt x="6652921" y="72278"/>
                    <a:pt x="6586392" y="0"/>
                    <a:pt x="6505226" y="0"/>
                  </a:cubicBezTo>
                  <a:close/>
                </a:path>
              </a:pathLst>
            </a:custGeom>
            <a:solidFill>
              <a:srgbClr val="000000">
                <a:alpha val="0"/>
              </a:srgbClr>
            </a:solidFill>
            <a:ln w="12700">
              <a:solidFill>
                <a:srgbClr val="000000"/>
              </a:solidFill>
            </a:ln>
          </p:spPr>
        </p:sp>
      </p:grpSp>
      <p:grpSp>
        <p:nvGrpSpPr>
          <p:cNvPr id="7" name="Group 7"/>
          <p:cNvGrpSpPr/>
          <p:nvPr/>
        </p:nvGrpSpPr>
        <p:grpSpPr>
          <a:xfrm>
            <a:off x="16766243" y="21600000"/>
            <a:ext cx="12527492" cy="6441528"/>
            <a:chOff x="0" y="0"/>
            <a:chExt cx="5616548" cy="2887980"/>
          </a:xfrm>
        </p:grpSpPr>
        <p:sp>
          <p:nvSpPr>
            <p:cNvPr id="8" name="Freeform 8"/>
            <p:cNvSpPr/>
            <p:nvPr/>
          </p:nvSpPr>
          <p:spPr>
            <a:xfrm>
              <a:off x="0" y="0"/>
              <a:ext cx="5616548" cy="2887980"/>
            </a:xfrm>
            <a:custGeom>
              <a:avLst/>
              <a:gdLst/>
              <a:ahLst/>
              <a:cxnLst/>
              <a:rect l="l" t="t" r="r" b="b"/>
              <a:pathLst>
                <a:path w="5616548" h="2887980">
                  <a:moveTo>
                    <a:pt x="5491860" y="0"/>
                  </a:moveTo>
                  <a:lnTo>
                    <a:pt x="124687" y="0"/>
                  </a:lnTo>
                  <a:cubicBezTo>
                    <a:pt x="56165" y="0"/>
                    <a:pt x="0" y="53950"/>
                    <a:pt x="0" y="120011"/>
                  </a:cubicBezTo>
                  <a:lnTo>
                    <a:pt x="0" y="2767969"/>
                  </a:lnTo>
                  <a:cubicBezTo>
                    <a:pt x="0" y="2834030"/>
                    <a:pt x="56165" y="2887980"/>
                    <a:pt x="124687" y="2887980"/>
                  </a:cubicBezTo>
                  <a:lnTo>
                    <a:pt x="5491860" y="2887980"/>
                  </a:lnTo>
                  <a:cubicBezTo>
                    <a:pt x="5560382" y="2887980"/>
                    <a:pt x="5616548" y="2834030"/>
                    <a:pt x="5616548" y="2767969"/>
                  </a:cubicBezTo>
                  <a:lnTo>
                    <a:pt x="5616548" y="120011"/>
                  </a:lnTo>
                  <a:cubicBezTo>
                    <a:pt x="5616548" y="53950"/>
                    <a:pt x="5560382" y="0"/>
                    <a:pt x="5491860" y="0"/>
                  </a:cubicBezTo>
                  <a:close/>
                </a:path>
              </a:pathLst>
            </a:custGeom>
            <a:solidFill>
              <a:srgbClr val="000000">
                <a:alpha val="0"/>
              </a:srgbClr>
            </a:solidFill>
            <a:ln w="12700">
              <a:solidFill>
                <a:srgbClr val="000000"/>
              </a:solidFill>
            </a:ln>
          </p:spPr>
        </p:sp>
      </p:grpSp>
      <p:grpSp>
        <p:nvGrpSpPr>
          <p:cNvPr id="10" name="Group 10"/>
          <p:cNvGrpSpPr/>
          <p:nvPr/>
        </p:nvGrpSpPr>
        <p:grpSpPr>
          <a:xfrm>
            <a:off x="-1" y="40600463"/>
            <a:ext cx="32397701" cy="2592237"/>
            <a:chOff x="0" y="0"/>
            <a:chExt cx="2781622" cy="812800"/>
          </a:xfrm>
        </p:grpSpPr>
        <p:sp>
          <p:nvSpPr>
            <p:cNvPr id="11" name="Freeform 11"/>
            <p:cNvSpPr/>
            <p:nvPr/>
          </p:nvSpPr>
          <p:spPr>
            <a:xfrm>
              <a:off x="0" y="0"/>
              <a:ext cx="2781622" cy="812800"/>
            </a:xfrm>
            <a:custGeom>
              <a:avLst/>
              <a:gdLst/>
              <a:ahLst/>
              <a:cxnLst/>
              <a:rect l="l" t="t" r="r" b="b"/>
              <a:pathLst>
                <a:path w="2781622" h="812800">
                  <a:moveTo>
                    <a:pt x="0" y="0"/>
                  </a:moveTo>
                  <a:lnTo>
                    <a:pt x="2781622" y="0"/>
                  </a:lnTo>
                  <a:lnTo>
                    <a:pt x="2781622" y="812800"/>
                  </a:lnTo>
                  <a:lnTo>
                    <a:pt x="0" y="812800"/>
                  </a:lnTo>
                  <a:close/>
                </a:path>
              </a:pathLst>
            </a:custGeom>
            <a:solidFill>
              <a:srgbClr val="B0DDE6"/>
            </a:solidFill>
          </p:spPr>
        </p:sp>
        <p:sp>
          <p:nvSpPr>
            <p:cNvPr id="12" name="TextBox 12"/>
            <p:cNvSpPr txBox="1"/>
            <p:nvPr/>
          </p:nvSpPr>
          <p:spPr>
            <a:xfrm>
              <a:off x="0" y="-209550"/>
              <a:ext cx="2781622" cy="1022350"/>
            </a:xfrm>
            <a:prstGeom prst="rect">
              <a:avLst/>
            </a:prstGeom>
          </p:spPr>
          <p:txBody>
            <a:bodyPr lIns="50800" tIns="50800" rIns="50800" bIns="50800" rtlCol="0" anchor="ctr"/>
            <a:lstStyle/>
            <a:p>
              <a:pPr algn="ctr">
                <a:lnSpc>
                  <a:spcPts val="7777"/>
                </a:lnSpc>
              </a:pPr>
              <a:endParaRPr/>
            </a:p>
          </p:txBody>
        </p:sp>
      </p:grpSp>
      <p:sp>
        <p:nvSpPr>
          <p:cNvPr id="13" name="Freeform 13"/>
          <p:cNvSpPr/>
          <p:nvPr/>
        </p:nvSpPr>
        <p:spPr>
          <a:xfrm rot="1174335">
            <a:off x="8034314" y="41162801"/>
            <a:ext cx="2938985" cy="2105382"/>
          </a:xfrm>
          <a:custGeom>
            <a:avLst/>
            <a:gdLst/>
            <a:ahLst/>
            <a:cxnLst/>
            <a:rect l="l" t="t" r="r" b="b"/>
            <a:pathLst>
              <a:path w="2938985" h="2105382">
                <a:moveTo>
                  <a:pt x="0" y="0"/>
                </a:moveTo>
                <a:lnTo>
                  <a:pt x="2938985" y="0"/>
                </a:lnTo>
                <a:lnTo>
                  <a:pt x="2938985" y="2105382"/>
                </a:lnTo>
                <a:lnTo>
                  <a:pt x="0" y="2105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9372541" y="41333835"/>
            <a:ext cx="4293539" cy="1969661"/>
          </a:xfrm>
          <a:custGeom>
            <a:avLst/>
            <a:gdLst/>
            <a:ahLst/>
            <a:cxnLst/>
            <a:rect l="l" t="t" r="r" b="b"/>
            <a:pathLst>
              <a:path w="4293539" h="1969661">
                <a:moveTo>
                  <a:pt x="0" y="0"/>
                </a:moveTo>
                <a:lnTo>
                  <a:pt x="4293539" y="0"/>
                </a:lnTo>
                <a:lnTo>
                  <a:pt x="4293539" y="1969660"/>
                </a:lnTo>
                <a:lnTo>
                  <a:pt x="0" y="1969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29683101" y="41955402"/>
            <a:ext cx="2479128" cy="964606"/>
          </a:xfrm>
          <a:custGeom>
            <a:avLst/>
            <a:gdLst/>
            <a:ahLst/>
            <a:cxnLst/>
            <a:rect l="l" t="t" r="r" b="b"/>
            <a:pathLst>
              <a:path w="2479128" h="964606">
                <a:moveTo>
                  <a:pt x="0" y="0"/>
                </a:moveTo>
                <a:lnTo>
                  <a:pt x="2479128" y="0"/>
                </a:lnTo>
                <a:lnTo>
                  <a:pt x="2479128" y="964606"/>
                </a:lnTo>
                <a:lnTo>
                  <a:pt x="0" y="964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6" name="Group 16"/>
          <p:cNvGrpSpPr/>
          <p:nvPr/>
        </p:nvGrpSpPr>
        <p:grpSpPr>
          <a:xfrm>
            <a:off x="0" y="-186140"/>
            <a:ext cx="32397700" cy="2748963"/>
            <a:chOff x="0" y="0"/>
            <a:chExt cx="2781622" cy="812800"/>
          </a:xfrm>
        </p:grpSpPr>
        <p:sp>
          <p:nvSpPr>
            <p:cNvPr id="17" name="Freeform 17"/>
            <p:cNvSpPr/>
            <p:nvPr/>
          </p:nvSpPr>
          <p:spPr>
            <a:xfrm>
              <a:off x="0" y="0"/>
              <a:ext cx="2781622" cy="812800"/>
            </a:xfrm>
            <a:custGeom>
              <a:avLst/>
              <a:gdLst/>
              <a:ahLst/>
              <a:cxnLst/>
              <a:rect l="l" t="t" r="r" b="b"/>
              <a:pathLst>
                <a:path w="2781622" h="812800">
                  <a:moveTo>
                    <a:pt x="0" y="0"/>
                  </a:moveTo>
                  <a:lnTo>
                    <a:pt x="2781622" y="0"/>
                  </a:lnTo>
                  <a:lnTo>
                    <a:pt x="2781622" y="812800"/>
                  </a:lnTo>
                  <a:lnTo>
                    <a:pt x="0" y="812800"/>
                  </a:lnTo>
                  <a:close/>
                </a:path>
              </a:pathLst>
            </a:custGeom>
            <a:solidFill>
              <a:srgbClr val="B0DDE6"/>
            </a:solidFill>
          </p:spPr>
        </p:sp>
        <p:sp>
          <p:nvSpPr>
            <p:cNvPr id="18" name="TextBox 18"/>
            <p:cNvSpPr txBox="1"/>
            <p:nvPr/>
          </p:nvSpPr>
          <p:spPr>
            <a:xfrm>
              <a:off x="0" y="-209550"/>
              <a:ext cx="2781622" cy="1022350"/>
            </a:xfrm>
            <a:prstGeom prst="rect">
              <a:avLst/>
            </a:prstGeom>
          </p:spPr>
          <p:txBody>
            <a:bodyPr lIns="50800" tIns="50800" rIns="50800" bIns="50800" rtlCol="0" anchor="ctr"/>
            <a:lstStyle/>
            <a:p>
              <a:pPr algn="ctr">
                <a:lnSpc>
                  <a:spcPts val="7777"/>
                </a:lnSpc>
              </a:pPr>
              <a:endParaRPr/>
            </a:p>
          </p:txBody>
        </p:sp>
      </p:grpSp>
      <p:sp>
        <p:nvSpPr>
          <p:cNvPr id="19" name="Freeform 19"/>
          <p:cNvSpPr/>
          <p:nvPr/>
        </p:nvSpPr>
        <p:spPr>
          <a:xfrm>
            <a:off x="891868" y="-75480"/>
            <a:ext cx="2342521" cy="1074632"/>
          </a:xfrm>
          <a:custGeom>
            <a:avLst/>
            <a:gdLst/>
            <a:ahLst/>
            <a:cxnLst/>
            <a:rect l="l" t="t" r="r" b="b"/>
            <a:pathLst>
              <a:path w="2342521" h="1074632">
                <a:moveTo>
                  <a:pt x="0" y="0"/>
                </a:moveTo>
                <a:lnTo>
                  <a:pt x="2342521" y="0"/>
                </a:lnTo>
                <a:lnTo>
                  <a:pt x="2342521" y="1074632"/>
                </a:lnTo>
                <a:lnTo>
                  <a:pt x="0" y="1074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29733635" y="999151"/>
            <a:ext cx="2229863" cy="1420729"/>
          </a:xfrm>
          <a:custGeom>
            <a:avLst/>
            <a:gdLst/>
            <a:ahLst/>
            <a:cxnLst/>
            <a:rect l="l" t="t" r="r" b="b"/>
            <a:pathLst>
              <a:path w="3717099" h="1705219">
                <a:moveTo>
                  <a:pt x="0" y="0"/>
                </a:moveTo>
                <a:lnTo>
                  <a:pt x="3717099" y="0"/>
                </a:lnTo>
                <a:lnTo>
                  <a:pt x="3717099" y="1705219"/>
                </a:lnTo>
                <a:lnTo>
                  <a:pt x="0" y="17052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a:off x="1586355" y="1416600"/>
            <a:ext cx="1550788" cy="1050522"/>
          </a:xfrm>
          <a:custGeom>
            <a:avLst/>
            <a:gdLst/>
            <a:ahLst/>
            <a:cxnLst/>
            <a:rect l="l" t="t" r="r" b="b"/>
            <a:pathLst>
              <a:path w="2642009" h="1212022">
                <a:moveTo>
                  <a:pt x="0" y="0"/>
                </a:moveTo>
                <a:lnTo>
                  <a:pt x="2642009" y="0"/>
                </a:lnTo>
                <a:lnTo>
                  <a:pt x="2642009" y="1212021"/>
                </a:lnTo>
                <a:lnTo>
                  <a:pt x="0" y="12120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a:off x="24681335" y="41106777"/>
            <a:ext cx="2935438" cy="1346632"/>
          </a:xfrm>
          <a:custGeom>
            <a:avLst/>
            <a:gdLst/>
            <a:ahLst/>
            <a:cxnLst/>
            <a:rect l="l" t="t" r="r" b="b"/>
            <a:pathLst>
              <a:path w="2935438" h="1346632">
                <a:moveTo>
                  <a:pt x="0" y="0"/>
                </a:moveTo>
                <a:lnTo>
                  <a:pt x="2935438" y="0"/>
                </a:lnTo>
                <a:lnTo>
                  <a:pt x="2935438" y="1346632"/>
                </a:lnTo>
                <a:lnTo>
                  <a:pt x="0" y="1346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21728557" y="41047717"/>
            <a:ext cx="2792257" cy="1815370"/>
          </a:xfrm>
          <a:custGeom>
            <a:avLst/>
            <a:gdLst/>
            <a:ahLst/>
            <a:cxnLst/>
            <a:rect l="l" t="t" r="r" b="b"/>
            <a:pathLst>
              <a:path w="2052582" h="1391589">
                <a:moveTo>
                  <a:pt x="0" y="0"/>
                </a:moveTo>
                <a:lnTo>
                  <a:pt x="2052583" y="0"/>
                </a:lnTo>
                <a:lnTo>
                  <a:pt x="2052583" y="1391589"/>
                </a:lnTo>
                <a:lnTo>
                  <a:pt x="0" y="1391589"/>
                </a:lnTo>
                <a:lnTo>
                  <a:pt x="0" y="0"/>
                </a:lnTo>
                <a:close/>
              </a:path>
            </a:pathLst>
          </a:custGeom>
          <a:blipFill>
            <a:blip r:embed="rId10"/>
            <a:stretch>
              <a:fillRect l="-10504" t="-38844" r="-13490" b="-44047"/>
            </a:stretch>
          </a:blipFill>
        </p:spPr>
      </p:sp>
      <p:sp>
        <p:nvSpPr>
          <p:cNvPr id="24" name="Freeform 24"/>
          <p:cNvSpPr/>
          <p:nvPr/>
        </p:nvSpPr>
        <p:spPr>
          <a:xfrm>
            <a:off x="15339861" y="41669004"/>
            <a:ext cx="2935438" cy="1346632"/>
          </a:xfrm>
          <a:custGeom>
            <a:avLst/>
            <a:gdLst/>
            <a:ahLst/>
            <a:cxnLst/>
            <a:rect l="l" t="t" r="r" b="b"/>
            <a:pathLst>
              <a:path w="2935438" h="1346632">
                <a:moveTo>
                  <a:pt x="0" y="0"/>
                </a:moveTo>
                <a:lnTo>
                  <a:pt x="2935437" y="0"/>
                </a:lnTo>
                <a:lnTo>
                  <a:pt x="2935437" y="1346632"/>
                </a:lnTo>
                <a:lnTo>
                  <a:pt x="0" y="1346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5" name="Freeform 25"/>
          <p:cNvSpPr/>
          <p:nvPr/>
        </p:nvSpPr>
        <p:spPr>
          <a:xfrm>
            <a:off x="13215188" y="41008981"/>
            <a:ext cx="5233779" cy="2126042"/>
          </a:xfrm>
          <a:custGeom>
            <a:avLst/>
            <a:gdLst/>
            <a:ahLst/>
            <a:cxnLst/>
            <a:rect l="l" t="t" r="r" b="b"/>
            <a:pathLst>
              <a:path w="4739259" h="1767349">
                <a:moveTo>
                  <a:pt x="0" y="0"/>
                </a:moveTo>
                <a:lnTo>
                  <a:pt x="4739258" y="0"/>
                </a:lnTo>
                <a:lnTo>
                  <a:pt x="4739258" y="1767349"/>
                </a:lnTo>
                <a:lnTo>
                  <a:pt x="0" y="1767349"/>
                </a:lnTo>
                <a:lnTo>
                  <a:pt x="0" y="0"/>
                </a:lnTo>
                <a:close/>
              </a:path>
            </a:pathLst>
          </a:custGeom>
          <a:blipFill>
            <a:blip r:embed="rId11"/>
            <a:stretch>
              <a:fillRect/>
            </a:stretch>
          </a:blipFill>
        </p:spPr>
      </p:sp>
      <p:sp>
        <p:nvSpPr>
          <p:cNvPr id="26" name="Freeform 26"/>
          <p:cNvSpPr/>
          <p:nvPr/>
        </p:nvSpPr>
        <p:spPr>
          <a:xfrm>
            <a:off x="3595985" y="40845101"/>
            <a:ext cx="2935438" cy="1346632"/>
          </a:xfrm>
          <a:custGeom>
            <a:avLst/>
            <a:gdLst/>
            <a:ahLst/>
            <a:cxnLst/>
            <a:rect l="l" t="t" r="r" b="b"/>
            <a:pathLst>
              <a:path w="2935438" h="1346632">
                <a:moveTo>
                  <a:pt x="0" y="0"/>
                </a:moveTo>
                <a:lnTo>
                  <a:pt x="2935437" y="0"/>
                </a:lnTo>
                <a:lnTo>
                  <a:pt x="2935437" y="1346632"/>
                </a:lnTo>
                <a:lnTo>
                  <a:pt x="0" y="1346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a:off x="6691232" y="40749019"/>
            <a:ext cx="2449742" cy="2419815"/>
          </a:xfrm>
          <a:custGeom>
            <a:avLst/>
            <a:gdLst/>
            <a:ahLst/>
            <a:cxnLst/>
            <a:rect l="l" t="t" r="r" b="b"/>
            <a:pathLst>
              <a:path w="1583354" h="1583354">
                <a:moveTo>
                  <a:pt x="0" y="0"/>
                </a:moveTo>
                <a:lnTo>
                  <a:pt x="1583355" y="0"/>
                </a:lnTo>
                <a:lnTo>
                  <a:pt x="1583355" y="1583354"/>
                </a:lnTo>
                <a:lnTo>
                  <a:pt x="0" y="1583354"/>
                </a:lnTo>
                <a:lnTo>
                  <a:pt x="0" y="0"/>
                </a:lnTo>
                <a:close/>
              </a:path>
            </a:pathLst>
          </a:custGeom>
          <a:blipFill>
            <a:blip r:embed="rId12"/>
            <a:stretch>
              <a:fillRect/>
            </a:stretch>
          </a:blipFill>
        </p:spPr>
      </p:sp>
      <p:sp>
        <p:nvSpPr>
          <p:cNvPr id="28" name="Freeform 28"/>
          <p:cNvSpPr/>
          <p:nvPr/>
        </p:nvSpPr>
        <p:spPr>
          <a:xfrm>
            <a:off x="22558512" y="1247475"/>
            <a:ext cx="3038929" cy="1182420"/>
          </a:xfrm>
          <a:custGeom>
            <a:avLst/>
            <a:gdLst/>
            <a:ahLst/>
            <a:cxnLst/>
            <a:rect l="l" t="t" r="r" b="b"/>
            <a:pathLst>
              <a:path w="3038929" h="1182420">
                <a:moveTo>
                  <a:pt x="0" y="0"/>
                </a:moveTo>
                <a:lnTo>
                  <a:pt x="3038929" y="0"/>
                </a:lnTo>
                <a:lnTo>
                  <a:pt x="3038929" y="1182420"/>
                </a:lnTo>
                <a:lnTo>
                  <a:pt x="0" y="11824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rot="1174335">
            <a:off x="13312509" y="187121"/>
            <a:ext cx="2507475" cy="1617632"/>
          </a:xfrm>
          <a:custGeom>
            <a:avLst/>
            <a:gdLst/>
            <a:ahLst/>
            <a:cxnLst/>
            <a:rect l="l" t="t" r="r" b="b"/>
            <a:pathLst>
              <a:path w="2868808" h="2055110">
                <a:moveTo>
                  <a:pt x="0" y="0"/>
                </a:moveTo>
                <a:lnTo>
                  <a:pt x="2868808" y="0"/>
                </a:lnTo>
                <a:lnTo>
                  <a:pt x="2868808" y="2055110"/>
                </a:lnTo>
                <a:lnTo>
                  <a:pt x="0" y="2055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6875809" y="322991"/>
            <a:ext cx="2947840" cy="1352322"/>
          </a:xfrm>
          <a:custGeom>
            <a:avLst/>
            <a:gdLst/>
            <a:ahLst/>
            <a:cxnLst/>
            <a:rect l="l" t="t" r="r" b="b"/>
            <a:pathLst>
              <a:path w="2947840" h="1352322">
                <a:moveTo>
                  <a:pt x="0" y="0"/>
                </a:moveTo>
                <a:lnTo>
                  <a:pt x="2947841" y="0"/>
                </a:lnTo>
                <a:lnTo>
                  <a:pt x="2947841" y="1352322"/>
                </a:lnTo>
                <a:lnTo>
                  <a:pt x="0" y="13523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1" name="Freeform 31"/>
          <p:cNvSpPr/>
          <p:nvPr/>
        </p:nvSpPr>
        <p:spPr>
          <a:xfrm>
            <a:off x="17657789" y="908"/>
            <a:ext cx="2947840" cy="1352322"/>
          </a:xfrm>
          <a:custGeom>
            <a:avLst/>
            <a:gdLst/>
            <a:ahLst/>
            <a:cxnLst/>
            <a:rect l="l" t="t" r="r" b="b"/>
            <a:pathLst>
              <a:path w="2947840" h="1352322">
                <a:moveTo>
                  <a:pt x="0" y="0"/>
                </a:moveTo>
                <a:lnTo>
                  <a:pt x="2947840" y="0"/>
                </a:lnTo>
                <a:lnTo>
                  <a:pt x="2947840" y="1352322"/>
                </a:lnTo>
                <a:lnTo>
                  <a:pt x="0" y="13523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TextBox 32"/>
          <p:cNvSpPr txBox="1"/>
          <p:nvPr/>
        </p:nvSpPr>
        <p:spPr>
          <a:xfrm rot="-321146">
            <a:off x="17127201" y="-220820"/>
            <a:ext cx="2332591" cy="2434986"/>
          </a:xfrm>
          <a:prstGeom prst="rect">
            <a:avLst/>
          </a:prstGeom>
        </p:spPr>
        <p:txBody>
          <a:bodyPr lIns="0" tIns="0" rIns="0" bIns="0" rtlCol="0" anchor="t">
            <a:spAutoFit/>
          </a:bodyPr>
          <a:lstStyle/>
          <a:p>
            <a:pPr algn="ctr">
              <a:lnSpc>
                <a:spcPts val="19206"/>
              </a:lnSpc>
            </a:pPr>
            <a:r>
              <a:rPr lang="en-US" sz="16005">
                <a:solidFill>
                  <a:srgbClr val="002360"/>
                </a:solidFill>
                <a:latin typeface="BM Hanna"/>
                <a:ea typeface="BM Hanna"/>
                <a:cs typeface="BM Hanna"/>
                <a:sym typeface="BM Hanna"/>
              </a:rPr>
              <a:t>4º</a:t>
            </a:r>
          </a:p>
        </p:txBody>
      </p:sp>
      <p:sp>
        <p:nvSpPr>
          <p:cNvPr id="33" name="Freeform 33"/>
          <p:cNvSpPr/>
          <p:nvPr/>
        </p:nvSpPr>
        <p:spPr>
          <a:xfrm rot="1174335">
            <a:off x="3746387" y="661965"/>
            <a:ext cx="1363261" cy="976590"/>
          </a:xfrm>
          <a:custGeom>
            <a:avLst/>
            <a:gdLst/>
            <a:ahLst/>
            <a:cxnLst/>
            <a:rect l="l" t="t" r="r" b="b"/>
            <a:pathLst>
              <a:path w="1363261" h="976590">
                <a:moveTo>
                  <a:pt x="0" y="0"/>
                </a:moveTo>
                <a:lnTo>
                  <a:pt x="1363260" y="0"/>
                </a:lnTo>
                <a:lnTo>
                  <a:pt x="1363260" y="976591"/>
                </a:lnTo>
                <a:lnTo>
                  <a:pt x="0" y="976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Freeform 34"/>
          <p:cNvSpPr/>
          <p:nvPr/>
        </p:nvSpPr>
        <p:spPr>
          <a:xfrm>
            <a:off x="16053874" y="1563065"/>
            <a:ext cx="1319854" cy="911569"/>
          </a:xfrm>
          <a:custGeom>
            <a:avLst/>
            <a:gdLst/>
            <a:ahLst/>
            <a:cxnLst/>
            <a:rect l="l" t="t" r="r" b="b"/>
            <a:pathLst>
              <a:path w="2642009" h="1212022">
                <a:moveTo>
                  <a:pt x="0" y="0"/>
                </a:moveTo>
                <a:lnTo>
                  <a:pt x="2642008" y="0"/>
                </a:lnTo>
                <a:lnTo>
                  <a:pt x="2642008" y="1212022"/>
                </a:lnTo>
                <a:lnTo>
                  <a:pt x="0" y="121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Freeform 35"/>
          <p:cNvSpPr/>
          <p:nvPr/>
        </p:nvSpPr>
        <p:spPr>
          <a:xfrm>
            <a:off x="23338301" y="-62476"/>
            <a:ext cx="1013949" cy="624603"/>
          </a:xfrm>
          <a:custGeom>
            <a:avLst/>
            <a:gdLst/>
            <a:ahLst/>
            <a:cxnLst/>
            <a:rect l="l" t="t" r="r" b="b"/>
            <a:pathLst>
              <a:path w="2342521" h="1074632">
                <a:moveTo>
                  <a:pt x="0" y="0"/>
                </a:moveTo>
                <a:lnTo>
                  <a:pt x="2342521" y="0"/>
                </a:lnTo>
                <a:lnTo>
                  <a:pt x="2342521" y="1074631"/>
                </a:lnTo>
                <a:lnTo>
                  <a:pt x="0" y="1074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Freeform 36"/>
          <p:cNvSpPr/>
          <p:nvPr/>
        </p:nvSpPr>
        <p:spPr>
          <a:xfrm rot="1174335">
            <a:off x="26685763" y="224096"/>
            <a:ext cx="1925084" cy="1241839"/>
          </a:xfrm>
          <a:custGeom>
            <a:avLst/>
            <a:gdLst/>
            <a:ahLst/>
            <a:cxnLst/>
            <a:rect l="l" t="t" r="r" b="b"/>
            <a:pathLst>
              <a:path w="2868808" h="2055110">
                <a:moveTo>
                  <a:pt x="0" y="0"/>
                </a:moveTo>
                <a:lnTo>
                  <a:pt x="2868808" y="0"/>
                </a:lnTo>
                <a:lnTo>
                  <a:pt x="2868808" y="2055110"/>
                </a:lnTo>
                <a:lnTo>
                  <a:pt x="0" y="2055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8" name="Freeform 38"/>
          <p:cNvSpPr/>
          <p:nvPr/>
        </p:nvSpPr>
        <p:spPr>
          <a:xfrm rot="524191">
            <a:off x="786663" y="41859192"/>
            <a:ext cx="2144309" cy="1177488"/>
          </a:xfrm>
          <a:custGeom>
            <a:avLst/>
            <a:gdLst/>
            <a:ahLst/>
            <a:cxnLst/>
            <a:rect l="l" t="t" r="r" b="b"/>
            <a:pathLst>
              <a:path w="1363261" h="976590">
                <a:moveTo>
                  <a:pt x="0" y="0"/>
                </a:moveTo>
                <a:lnTo>
                  <a:pt x="1363260" y="0"/>
                </a:lnTo>
                <a:lnTo>
                  <a:pt x="1363260" y="976590"/>
                </a:lnTo>
                <a:lnTo>
                  <a:pt x="0" y="976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dirty="0"/>
          </a:p>
        </p:txBody>
      </p:sp>
      <p:sp>
        <p:nvSpPr>
          <p:cNvPr id="39" name="Freeform 39"/>
          <p:cNvSpPr/>
          <p:nvPr/>
        </p:nvSpPr>
        <p:spPr>
          <a:xfrm rot="1174335">
            <a:off x="28446419" y="40961070"/>
            <a:ext cx="1363261" cy="976590"/>
          </a:xfrm>
          <a:custGeom>
            <a:avLst/>
            <a:gdLst/>
            <a:ahLst/>
            <a:cxnLst/>
            <a:rect l="l" t="t" r="r" b="b"/>
            <a:pathLst>
              <a:path w="1363261" h="976590">
                <a:moveTo>
                  <a:pt x="0" y="0"/>
                </a:moveTo>
                <a:lnTo>
                  <a:pt x="1363260" y="0"/>
                </a:lnTo>
                <a:lnTo>
                  <a:pt x="1363260" y="976590"/>
                </a:lnTo>
                <a:lnTo>
                  <a:pt x="0" y="9765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0" name="Freeform 40"/>
          <p:cNvSpPr/>
          <p:nvPr/>
        </p:nvSpPr>
        <p:spPr>
          <a:xfrm>
            <a:off x="11877317" y="41757615"/>
            <a:ext cx="1616011" cy="628775"/>
          </a:xfrm>
          <a:custGeom>
            <a:avLst/>
            <a:gdLst/>
            <a:ahLst/>
            <a:cxnLst/>
            <a:rect l="l" t="t" r="r" b="b"/>
            <a:pathLst>
              <a:path w="1616011" h="628775">
                <a:moveTo>
                  <a:pt x="0" y="0"/>
                </a:moveTo>
                <a:lnTo>
                  <a:pt x="1616010" y="0"/>
                </a:lnTo>
                <a:lnTo>
                  <a:pt x="1616010" y="628775"/>
                </a:lnTo>
                <a:lnTo>
                  <a:pt x="0" y="628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1"/>
          <p:cNvSpPr/>
          <p:nvPr/>
        </p:nvSpPr>
        <p:spPr>
          <a:xfrm>
            <a:off x="17977647" y="41161322"/>
            <a:ext cx="1616011" cy="628775"/>
          </a:xfrm>
          <a:custGeom>
            <a:avLst/>
            <a:gdLst/>
            <a:ahLst/>
            <a:cxnLst/>
            <a:rect l="l" t="t" r="r" b="b"/>
            <a:pathLst>
              <a:path w="1616011" h="628775">
                <a:moveTo>
                  <a:pt x="0" y="0"/>
                </a:moveTo>
                <a:lnTo>
                  <a:pt x="1616010" y="0"/>
                </a:lnTo>
                <a:lnTo>
                  <a:pt x="1616010" y="628775"/>
                </a:lnTo>
                <a:lnTo>
                  <a:pt x="0" y="628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2" name="TextBox 42"/>
          <p:cNvSpPr txBox="1"/>
          <p:nvPr/>
        </p:nvSpPr>
        <p:spPr>
          <a:xfrm>
            <a:off x="7437095" y="2757166"/>
            <a:ext cx="18264828" cy="1049527"/>
          </a:xfrm>
          <a:prstGeom prst="rect">
            <a:avLst/>
          </a:prstGeom>
        </p:spPr>
        <p:txBody>
          <a:bodyPr lIns="0" tIns="0" rIns="0" bIns="0" rtlCol="0" anchor="t">
            <a:spAutoFit/>
          </a:bodyPr>
          <a:lstStyle/>
          <a:p>
            <a:pPr algn="ctr">
              <a:lnSpc>
                <a:spcPts val="7777"/>
              </a:lnSpc>
            </a:pPr>
            <a:r>
              <a:rPr lang="en-US" sz="5555">
                <a:solidFill>
                  <a:srgbClr val="000000"/>
                </a:solidFill>
                <a:latin typeface="Arial Bold"/>
                <a:ea typeface="Arial Bold"/>
                <a:cs typeface="Arial Bold"/>
                <a:sym typeface="Arial Bold"/>
              </a:rPr>
              <a:t>Nome do trabalho </a:t>
            </a:r>
          </a:p>
        </p:txBody>
      </p:sp>
      <p:sp>
        <p:nvSpPr>
          <p:cNvPr id="43" name="TextBox 43"/>
          <p:cNvSpPr txBox="1"/>
          <p:nvPr/>
        </p:nvSpPr>
        <p:spPr>
          <a:xfrm>
            <a:off x="3271951" y="3999674"/>
            <a:ext cx="25856099" cy="1398132"/>
          </a:xfrm>
          <a:prstGeom prst="rect">
            <a:avLst/>
          </a:prstGeom>
        </p:spPr>
        <p:txBody>
          <a:bodyPr lIns="0" tIns="0" rIns="0" bIns="0" rtlCol="0" anchor="t">
            <a:spAutoFit/>
          </a:bodyPr>
          <a:lstStyle/>
          <a:p>
            <a:pPr algn="ctr">
              <a:lnSpc>
                <a:spcPts val="4537"/>
              </a:lnSpc>
            </a:pPr>
            <a:r>
              <a:rPr lang="en-US" sz="3241">
                <a:solidFill>
                  <a:srgbClr val="000000"/>
                </a:solidFill>
                <a:latin typeface="Arial"/>
                <a:ea typeface="Arial"/>
                <a:cs typeface="Arial"/>
                <a:sym typeface="Arial"/>
              </a:rPr>
              <a:t>Autores: Nome do participante¹, Nome do participante², Nome do participante³</a:t>
            </a:r>
          </a:p>
          <a:p>
            <a:pPr algn="ctr">
              <a:lnSpc>
                <a:spcPts val="1620"/>
              </a:lnSpc>
            </a:pPr>
            <a:endParaRPr lang="en-US" sz="3241">
              <a:solidFill>
                <a:srgbClr val="000000"/>
              </a:solidFill>
              <a:latin typeface="Arial"/>
              <a:ea typeface="Arial"/>
              <a:cs typeface="Arial"/>
              <a:sym typeface="Arial"/>
            </a:endParaRPr>
          </a:p>
          <a:p>
            <a:pPr algn="ctr">
              <a:lnSpc>
                <a:spcPts val="4537"/>
              </a:lnSpc>
            </a:pPr>
            <a:r>
              <a:rPr lang="en-US" sz="3241">
                <a:solidFill>
                  <a:srgbClr val="000000"/>
                </a:solidFill>
                <a:latin typeface="Arial"/>
                <a:ea typeface="Arial"/>
                <a:cs typeface="Arial"/>
                <a:sym typeface="Arial"/>
              </a:rPr>
              <a:t>Orientador: Nome do orientador⁴</a:t>
            </a:r>
          </a:p>
        </p:txBody>
      </p:sp>
      <p:sp>
        <p:nvSpPr>
          <p:cNvPr id="44" name="TextBox 44"/>
          <p:cNvSpPr txBox="1"/>
          <p:nvPr/>
        </p:nvSpPr>
        <p:spPr>
          <a:xfrm>
            <a:off x="3545020" y="6286049"/>
            <a:ext cx="12287058" cy="13220700"/>
          </a:xfrm>
          <a:prstGeom prst="rect">
            <a:avLst/>
          </a:prstGeom>
        </p:spPr>
        <p:txBody>
          <a:bodyPr lIns="0" tIns="0" rIns="0" bIns="0" rtlCol="0" anchor="t">
            <a:spAutoFit/>
          </a:bodyPr>
          <a:lstStyle/>
          <a:p>
            <a:pPr marL="0" lvl="0" indent="0" algn="just">
              <a:lnSpc>
                <a:spcPts val="4514"/>
              </a:lnSpc>
              <a:spcBef>
                <a:spcPct val="0"/>
              </a:spcBef>
            </a:pPr>
            <a:r>
              <a:rPr lang="en-US" sz="3762" u="sng">
                <a:solidFill>
                  <a:srgbClr val="000000"/>
                </a:solidFill>
                <a:latin typeface="Arial Bold"/>
                <a:ea typeface="Arial Bold"/>
                <a:cs typeface="Arial Bold"/>
                <a:sym typeface="Arial Bold"/>
              </a:rPr>
              <a:t>Introdução: </a:t>
            </a:r>
          </a:p>
          <a:p>
            <a:pPr marL="0" lvl="0" indent="0" algn="just">
              <a:lnSpc>
                <a:spcPts val="4514"/>
              </a:lnSpc>
              <a:spcBef>
                <a:spcPct val="0"/>
              </a:spcBef>
            </a:pPr>
            <a:r>
              <a:rPr lang="en-US" sz="3762">
                <a:solidFill>
                  <a:srgbClr val="000000"/>
                </a:solidFill>
                <a:latin typeface="Arial"/>
                <a:ea typeface="Arial"/>
                <a:cs typeface="Arial"/>
                <a:sym typeface="Arial"/>
              </a:rPr>
              <a:t>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a:t>
            </a:r>
          </a:p>
          <a:p>
            <a:pPr marL="0" lvl="0" indent="0" algn="just">
              <a:lnSpc>
                <a:spcPts val="4514"/>
              </a:lnSpc>
              <a:spcBef>
                <a:spcPct val="0"/>
              </a:spcBef>
            </a:pPr>
            <a:endParaRPr lang="en-US" sz="3762">
              <a:solidFill>
                <a:srgbClr val="000000"/>
              </a:solidFill>
              <a:latin typeface="Arial"/>
              <a:ea typeface="Arial"/>
              <a:cs typeface="Arial"/>
              <a:sym typeface="Arial"/>
            </a:endParaRPr>
          </a:p>
          <a:p>
            <a:pPr marL="0" lvl="0" indent="0" algn="just">
              <a:lnSpc>
                <a:spcPts val="4514"/>
              </a:lnSpc>
              <a:spcBef>
                <a:spcPct val="0"/>
              </a:spcBef>
            </a:pPr>
            <a:endParaRPr lang="en-US" sz="3762">
              <a:solidFill>
                <a:srgbClr val="000000"/>
              </a:solidFill>
              <a:latin typeface="Arial"/>
              <a:ea typeface="Arial"/>
              <a:cs typeface="Arial"/>
              <a:sym typeface="Arial"/>
            </a:endParaRPr>
          </a:p>
          <a:p>
            <a:pPr marL="0" lvl="0" indent="0" algn="just">
              <a:lnSpc>
                <a:spcPts val="4514"/>
              </a:lnSpc>
              <a:spcBef>
                <a:spcPct val="0"/>
              </a:spcBef>
            </a:pPr>
            <a:endParaRPr lang="en-US" sz="3762">
              <a:solidFill>
                <a:srgbClr val="000000"/>
              </a:solidFill>
              <a:latin typeface="Arial"/>
              <a:ea typeface="Arial"/>
              <a:cs typeface="Arial"/>
              <a:sym typeface="Arial"/>
            </a:endParaRPr>
          </a:p>
        </p:txBody>
      </p:sp>
      <p:sp>
        <p:nvSpPr>
          <p:cNvPr id="45" name="TextBox 45"/>
          <p:cNvSpPr txBox="1"/>
          <p:nvPr/>
        </p:nvSpPr>
        <p:spPr>
          <a:xfrm>
            <a:off x="3402603" y="26308010"/>
            <a:ext cx="12287058" cy="10519682"/>
          </a:xfrm>
          <a:prstGeom prst="rect">
            <a:avLst/>
          </a:prstGeom>
        </p:spPr>
        <p:txBody>
          <a:bodyPr lIns="0" tIns="0" rIns="0" bIns="0" rtlCol="0" anchor="t">
            <a:spAutoFit/>
          </a:bodyPr>
          <a:lstStyle/>
          <a:p>
            <a:pPr algn="just">
              <a:lnSpc>
                <a:spcPts val="4601"/>
              </a:lnSpc>
            </a:pPr>
            <a:r>
              <a:rPr lang="en-US" sz="3834" u="sng">
                <a:solidFill>
                  <a:srgbClr val="000000"/>
                </a:solidFill>
                <a:latin typeface="Arial Bold"/>
                <a:ea typeface="Arial Bold"/>
                <a:cs typeface="Arial Bold"/>
                <a:sym typeface="Arial Bold"/>
              </a:rPr>
              <a:t>Desenvolvimento: </a:t>
            </a:r>
          </a:p>
          <a:p>
            <a:pPr algn="just">
              <a:lnSpc>
                <a:spcPts val="4601"/>
              </a:lnSpc>
            </a:pPr>
            <a:r>
              <a:rPr lang="en-US" sz="3834">
                <a:solidFill>
                  <a:srgbClr val="000000"/>
                </a:solidFill>
                <a:latin typeface="Arial"/>
                <a:ea typeface="Arial"/>
                <a:cs typeface="Arial"/>
                <a:sym typeface="Arial"/>
              </a:rPr>
              <a:t>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a:t>
            </a:r>
          </a:p>
          <a:p>
            <a:pPr algn="just">
              <a:lnSpc>
                <a:spcPts val="4601"/>
              </a:lnSpc>
            </a:pPr>
            <a:endParaRPr lang="en-US" sz="3834">
              <a:solidFill>
                <a:srgbClr val="000000"/>
              </a:solidFill>
              <a:latin typeface="Arial"/>
              <a:ea typeface="Arial"/>
              <a:cs typeface="Arial"/>
              <a:sym typeface="Arial"/>
            </a:endParaRPr>
          </a:p>
        </p:txBody>
      </p:sp>
      <p:sp>
        <p:nvSpPr>
          <p:cNvPr id="46" name="TextBox 46"/>
          <p:cNvSpPr txBox="1"/>
          <p:nvPr/>
        </p:nvSpPr>
        <p:spPr>
          <a:xfrm>
            <a:off x="16924089" y="14159738"/>
            <a:ext cx="12334613" cy="7621361"/>
          </a:xfrm>
          <a:prstGeom prst="rect">
            <a:avLst/>
          </a:prstGeom>
        </p:spPr>
        <p:txBody>
          <a:bodyPr lIns="0" tIns="0" rIns="0" bIns="0" rtlCol="0" anchor="t">
            <a:spAutoFit/>
          </a:bodyPr>
          <a:lstStyle/>
          <a:p>
            <a:pPr algn="just">
              <a:lnSpc>
                <a:spcPts val="4618"/>
              </a:lnSpc>
            </a:pPr>
            <a:endParaRPr/>
          </a:p>
          <a:p>
            <a:pPr algn="just">
              <a:lnSpc>
                <a:spcPts val="4618"/>
              </a:lnSpc>
            </a:pPr>
            <a:r>
              <a:rPr lang="en-US" sz="3849">
                <a:solidFill>
                  <a:srgbClr val="000000"/>
                </a:solidFill>
                <a:latin typeface="Arial"/>
                <a:ea typeface="Arial"/>
                <a:cs typeface="Arial"/>
                <a:sym typeface="Arial"/>
              </a:rPr>
              <a:t>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a:t>
            </a:r>
          </a:p>
          <a:p>
            <a:pPr algn="just">
              <a:lnSpc>
                <a:spcPts val="4618"/>
              </a:lnSpc>
            </a:pPr>
            <a:endParaRPr lang="en-US" sz="3849">
              <a:solidFill>
                <a:srgbClr val="000000"/>
              </a:solidFill>
              <a:latin typeface="Arial"/>
              <a:ea typeface="Arial"/>
              <a:cs typeface="Arial"/>
              <a:sym typeface="Arial"/>
            </a:endParaRPr>
          </a:p>
        </p:txBody>
      </p:sp>
      <p:sp>
        <p:nvSpPr>
          <p:cNvPr id="47" name="TextBox 47"/>
          <p:cNvSpPr txBox="1"/>
          <p:nvPr/>
        </p:nvSpPr>
        <p:spPr>
          <a:xfrm>
            <a:off x="16862683" y="28208895"/>
            <a:ext cx="12334613" cy="8780689"/>
          </a:xfrm>
          <a:prstGeom prst="rect">
            <a:avLst/>
          </a:prstGeom>
        </p:spPr>
        <p:txBody>
          <a:bodyPr lIns="0" tIns="0" rIns="0" bIns="0" rtlCol="0" anchor="t">
            <a:spAutoFit/>
          </a:bodyPr>
          <a:lstStyle/>
          <a:p>
            <a:pPr algn="just">
              <a:lnSpc>
                <a:spcPts val="4618"/>
              </a:lnSpc>
            </a:pPr>
            <a:r>
              <a:rPr lang="en-US" sz="3849" u="sng">
                <a:solidFill>
                  <a:srgbClr val="000000"/>
                </a:solidFill>
                <a:latin typeface="Arial Bold"/>
                <a:ea typeface="Arial Bold"/>
                <a:cs typeface="Arial Bold"/>
                <a:sym typeface="Arial Bold"/>
              </a:rPr>
              <a:t>Conclusão: </a:t>
            </a:r>
          </a:p>
          <a:p>
            <a:pPr algn="just">
              <a:lnSpc>
                <a:spcPts val="4618"/>
              </a:lnSpc>
            </a:pPr>
            <a:r>
              <a:rPr lang="en-US" sz="3849">
                <a:solidFill>
                  <a:srgbClr val="000000"/>
                </a:solidFill>
                <a:latin typeface="Arial"/>
                <a:ea typeface="Arial"/>
                <a:cs typeface="Arial"/>
                <a:sym typeface="Arial"/>
              </a:rPr>
              <a:t>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texto modelo de </a:t>
            </a:r>
          </a:p>
          <a:p>
            <a:pPr algn="just">
              <a:lnSpc>
                <a:spcPts val="4618"/>
              </a:lnSpc>
            </a:pPr>
            <a:endParaRPr lang="en-US" sz="3849">
              <a:solidFill>
                <a:srgbClr val="000000"/>
              </a:solidFill>
              <a:latin typeface="Arial"/>
              <a:ea typeface="Arial"/>
              <a:cs typeface="Arial"/>
              <a:sym typeface="Arial"/>
            </a:endParaRPr>
          </a:p>
        </p:txBody>
      </p:sp>
      <p:sp>
        <p:nvSpPr>
          <p:cNvPr id="48" name="TextBox 48"/>
          <p:cNvSpPr txBox="1"/>
          <p:nvPr/>
        </p:nvSpPr>
        <p:spPr>
          <a:xfrm>
            <a:off x="16862683" y="36846710"/>
            <a:ext cx="12524006" cy="2941202"/>
          </a:xfrm>
          <a:prstGeom prst="rect">
            <a:avLst/>
          </a:prstGeom>
        </p:spPr>
        <p:txBody>
          <a:bodyPr lIns="0" tIns="0" rIns="0" bIns="0" rtlCol="0" anchor="t">
            <a:spAutoFit/>
          </a:bodyPr>
          <a:lstStyle/>
          <a:p>
            <a:pPr algn="just">
              <a:lnSpc>
                <a:spcPts val="5096"/>
              </a:lnSpc>
            </a:pPr>
            <a:r>
              <a:rPr lang="en-US" sz="3640" u="sng">
                <a:solidFill>
                  <a:srgbClr val="000000"/>
                </a:solidFill>
                <a:latin typeface="Arial Bold"/>
                <a:ea typeface="Arial Bold"/>
                <a:cs typeface="Arial Bold"/>
                <a:sym typeface="Arial Bold"/>
              </a:rPr>
              <a:t>Referências: </a:t>
            </a:r>
          </a:p>
          <a:p>
            <a:pPr algn="just">
              <a:lnSpc>
                <a:spcPts val="3526"/>
              </a:lnSpc>
            </a:pPr>
            <a:r>
              <a:rPr lang="en-US" sz="2518">
                <a:solidFill>
                  <a:srgbClr val="000000"/>
                </a:solidFill>
                <a:latin typeface="Arial"/>
                <a:ea typeface="Arial"/>
                <a:cs typeface="Arial"/>
                <a:sym typeface="Arial"/>
              </a:rPr>
              <a:t>https://agenciabrasil.ebc.com.br/saude/noticia/2021-04/cerca-de-30-dos-brasileiros-sao-hipertensos-aponta-sbc</a:t>
            </a:r>
          </a:p>
          <a:p>
            <a:pPr algn="just">
              <a:lnSpc>
                <a:spcPts val="3526"/>
              </a:lnSpc>
            </a:pPr>
            <a:r>
              <a:rPr lang="en-US" sz="2518">
                <a:solidFill>
                  <a:srgbClr val="000000"/>
                </a:solidFill>
                <a:latin typeface="Arial"/>
                <a:ea typeface="Arial"/>
                <a:cs typeface="Arial"/>
                <a:sym typeface="Arial"/>
              </a:rPr>
              <a:t>https://www.ibge.gov.br/estatisticas/sociais/habitacao/9662-censo-demografico-2010.html?=&amp;t=destaques</a:t>
            </a:r>
          </a:p>
          <a:p>
            <a:pPr algn="just">
              <a:lnSpc>
                <a:spcPts val="3526"/>
              </a:lnSpc>
            </a:pPr>
            <a:r>
              <a:rPr lang="en-US" sz="2518">
                <a:solidFill>
                  <a:srgbClr val="000000"/>
                </a:solidFill>
                <a:latin typeface="Arial"/>
                <a:ea typeface="Arial"/>
                <a:cs typeface="Arial"/>
                <a:sym typeface="Arial"/>
              </a:rPr>
              <a:t>http://www.cascavel.pr.gov.br/arquivos/04102016_boletim_n__03(1).pdf</a:t>
            </a:r>
          </a:p>
        </p:txBody>
      </p:sp>
      <p:sp>
        <p:nvSpPr>
          <p:cNvPr id="49" name="TextBox 49"/>
          <p:cNvSpPr txBox="1"/>
          <p:nvPr/>
        </p:nvSpPr>
        <p:spPr>
          <a:xfrm>
            <a:off x="6452756" y="663572"/>
            <a:ext cx="8374231" cy="1181080"/>
          </a:xfrm>
          <a:prstGeom prst="rect">
            <a:avLst/>
          </a:prstGeom>
        </p:spPr>
        <p:txBody>
          <a:bodyPr lIns="0" tIns="0" rIns="0" bIns="0" rtlCol="0" anchor="t">
            <a:spAutoFit/>
          </a:bodyPr>
          <a:lstStyle/>
          <a:p>
            <a:pPr algn="l">
              <a:lnSpc>
                <a:spcPts val="4438"/>
              </a:lnSpc>
            </a:pPr>
            <a:r>
              <a:rPr lang="en-US" sz="3698" dirty="0">
                <a:solidFill>
                  <a:srgbClr val="002360"/>
                </a:solidFill>
                <a:latin typeface="Unique"/>
                <a:ea typeface="Unique"/>
                <a:cs typeface="Unique"/>
                <a:sym typeface="Unique"/>
              </a:rPr>
              <a:t>SEMANA ACADÊMICA DE MEDICINA DA UFFS: URGÊNCIAS OBSTÉTRICAS E PEDIÁTRICAS </a:t>
            </a:r>
          </a:p>
        </p:txBody>
      </p:sp>
      <p:sp>
        <p:nvSpPr>
          <p:cNvPr id="50" name="TextBox 50"/>
          <p:cNvSpPr txBox="1"/>
          <p:nvPr/>
        </p:nvSpPr>
        <p:spPr>
          <a:xfrm>
            <a:off x="19479094" y="661705"/>
            <a:ext cx="7224602" cy="1152343"/>
          </a:xfrm>
          <a:prstGeom prst="rect">
            <a:avLst/>
          </a:prstGeom>
        </p:spPr>
        <p:txBody>
          <a:bodyPr lIns="0" tIns="0" rIns="0" bIns="0" rtlCol="0" anchor="t">
            <a:spAutoFit/>
          </a:bodyPr>
          <a:lstStyle/>
          <a:p>
            <a:pPr algn="l">
              <a:lnSpc>
                <a:spcPts val="4361"/>
              </a:lnSpc>
            </a:pPr>
            <a:r>
              <a:rPr lang="en-US" sz="3634" dirty="0">
                <a:solidFill>
                  <a:srgbClr val="002360"/>
                </a:solidFill>
                <a:latin typeface="Unique"/>
                <a:ea typeface="Unique"/>
                <a:cs typeface="Unique"/>
                <a:sym typeface="Unique"/>
              </a:rPr>
              <a:t>SIMPÓSIO DE URGÊNCIA E EMERGÊNCIA DO OESTE CATARINENSE</a:t>
            </a:r>
          </a:p>
        </p:txBody>
      </p:sp>
      <p:sp>
        <p:nvSpPr>
          <p:cNvPr id="51" name="TextBox 51"/>
          <p:cNvSpPr txBox="1"/>
          <p:nvPr/>
        </p:nvSpPr>
        <p:spPr>
          <a:xfrm rot="-533314">
            <a:off x="4190353" y="-180693"/>
            <a:ext cx="2332591" cy="2434986"/>
          </a:xfrm>
          <a:prstGeom prst="rect">
            <a:avLst/>
          </a:prstGeom>
        </p:spPr>
        <p:txBody>
          <a:bodyPr lIns="0" tIns="0" rIns="0" bIns="0" rtlCol="0" anchor="t">
            <a:spAutoFit/>
          </a:bodyPr>
          <a:lstStyle/>
          <a:p>
            <a:pPr algn="ctr">
              <a:lnSpc>
                <a:spcPts val="19206"/>
              </a:lnSpc>
            </a:pPr>
            <a:r>
              <a:rPr lang="en-US" sz="16005" dirty="0">
                <a:solidFill>
                  <a:srgbClr val="002360"/>
                </a:solidFill>
                <a:latin typeface="BM Hanna"/>
                <a:ea typeface="BM Hanna"/>
                <a:cs typeface="BM Hanna"/>
                <a:sym typeface="BM Hanna"/>
              </a:rPr>
              <a:t>7ª</a:t>
            </a:r>
          </a:p>
        </p:txBody>
      </p:sp>
      <p:sp>
        <p:nvSpPr>
          <p:cNvPr id="52" name="TextBox 52"/>
          <p:cNvSpPr txBox="1"/>
          <p:nvPr/>
        </p:nvSpPr>
        <p:spPr>
          <a:xfrm>
            <a:off x="3402603" y="5592148"/>
            <a:ext cx="25856099" cy="622525"/>
          </a:xfrm>
          <a:prstGeom prst="rect">
            <a:avLst/>
          </a:prstGeom>
        </p:spPr>
        <p:txBody>
          <a:bodyPr lIns="0" tIns="0" rIns="0" bIns="0" rtlCol="0" anchor="t">
            <a:spAutoFit/>
          </a:bodyPr>
          <a:lstStyle/>
          <a:p>
            <a:pPr algn="ctr">
              <a:lnSpc>
                <a:spcPts val="4537"/>
              </a:lnSpc>
            </a:pPr>
            <a:r>
              <a:rPr lang="en-US" sz="3241">
                <a:solidFill>
                  <a:srgbClr val="000000"/>
                </a:solidFill>
                <a:latin typeface="Arial"/>
                <a:ea typeface="Arial"/>
                <a:cs typeface="Arial"/>
                <a:sym typeface="Arial"/>
              </a:rPr>
              <a:t>¹vínculo institucional do autor, ²vínculo institucional do autor, ³vínculo institucional do autor, ⁴vínculo institucional do orientador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673</Words>
  <Application>Microsoft Office PowerPoint</Application>
  <PresentationFormat>Personalizar</PresentationFormat>
  <Paragraphs>22</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BM Hanna</vt:lpstr>
      <vt:lpstr>Arial Bold</vt:lpstr>
      <vt:lpstr>Unique</vt:lpstr>
      <vt:lpstr>Calibri</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banner VII SAM</dc:title>
  <dc:creator>Kelvin</dc:creator>
  <cp:lastModifiedBy>kelvin Rocha</cp:lastModifiedBy>
  <cp:revision>2</cp:revision>
  <dcterms:created xsi:type="dcterms:W3CDTF">2006-08-16T00:00:00Z</dcterms:created>
  <dcterms:modified xsi:type="dcterms:W3CDTF">2024-08-26T21:35:03Z</dcterms:modified>
  <dc:identifier>DAGNQ4lh8jc</dc:identifier>
</cp:coreProperties>
</file>