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399288" cy="39600188"/>
  <p:notesSz cx="6858000" cy="9144000"/>
  <p:defaultTextStyle>
    <a:defPPr>
      <a:defRPr lang="pt-BR"/>
    </a:defPPr>
    <a:lvl1pPr marL="0" algn="l" defTabSz="429934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49674" algn="l" defTabSz="429934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299348" algn="l" defTabSz="429934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49022" algn="l" defTabSz="429934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598696" algn="l" defTabSz="429934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748370" algn="l" defTabSz="429934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898045" algn="l" defTabSz="429934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047719" algn="l" defTabSz="429934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197393" algn="l" defTabSz="429934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2" userDrawn="1">
          <p15:clr>
            <a:srgbClr val="A4A3A4"/>
          </p15:clr>
        </p15:guide>
        <p15:guide id="2" pos="10204" userDrawn="1">
          <p15:clr>
            <a:srgbClr val="A4A3A4"/>
          </p15:clr>
        </p15:guide>
        <p15:guide id="3" orient="horz" pos="12473" userDrawn="1">
          <p15:clr>
            <a:srgbClr val="A4A3A4"/>
          </p15:clr>
        </p15:guide>
        <p15:guide id="4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6E2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750" autoAdjust="0"/>
    <p:restoredTop sz="92998" autoAdjust="0"/>
  </p:normalViewPr>
  <p:slideViewPr>
    <p:cSldViewPr>
      <p:cViewPr>
        <p:scale>
          <a:sx n="33" d="100"/>
          <a:sy n="33" d="100"/>
        </p:scale>
        <p:origin x="80" y="16"/>
      </p:cViewPr>
      <p:guideLst>
        <p:guide orient="horz" pos="12472"/>
        <p:guide pos="10204"/>
        <p:guide orient="horz" pos="12473"/>
        <p:guide pos="10205"/>
      </p:guideLst>
    </p:cSldViewPr>
  </p:slideViewPr>
  <p:notesTextViewPr>
    <p:cViewPr>
      <p:scale>
        <a:sx n="25" d="100"/>
        <a:sy n="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D2363-EEC8-445B-AFE2-009868D9D5FA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685800"/>
            <a:ext cx="2803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CB3023-A165-4EC1-976A-1934CDA65C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8470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299348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1pPr>
    <a:lvl2pPr marL="2149674" algn="l" defTabSz="4299348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2pPr>
    <a:lvl3pPr marL="4299348" algn="l" defTabSz="4299348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3pPr>
    <a:lvl4pPr marL="6449022" algn="l" defTabSz="4299348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4pPr>
    <a:lvl5pPr marL="8598696" algn="l" defTabSz="4299348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5pPr>
    <a:lvl6pPr marL="10748370" algn="l" defTabSz="4299348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6pPr>
    <a:lvl7pPr marL="12898045" algn="l" defTabSz="4299348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7pPr>
    <a:lvl8pPr marL="15047719" algn="l" defTabSz="4299348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8pPr>
    <a:lvl9pPr marL="17197393" algn="l" defTabSz="4299348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027238" y="685800"/>
            <a:ext cx="2803525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B3023-A165-4EC1-976A-1934CDA65C9C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525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47" y="12301730"/>
            <a:ext cx="27539396" cy="848837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896" y="22440108"/>
            <a:ext cx="22679502" cy="101200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58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5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76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035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937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552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311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070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1835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4071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42551" y="8323375"/>
            <a:ext cx="25829432" cy="17739417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43004" y="8323375"/>
            <a:ext cx="76959558" cy="177394176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75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35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321" y="25446793"/>
            <a:ext cx="27539396" cy="7865038"/>
          </a:xfrm>
        </p:spPr>
        <p:txBody>
          <a:bodyPr anchor="t"/>
          <a:lstStyle>
            <a:lvl1pPr algn="l">
              <a:defRPr sz="15425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321" y="16784253"/>
            <a:ext cx="27539396" cy="8662538"/>
          </a:xfrm>
        </p:spPr>
        <p:txBody>
          <a:bodyPr anchor="b"/>
          <a:lstStyle>
            <a:lvl1pPr marL="0" indent="0">
              <a:buNone/>
              <a:defRPr sz="7754">
                <a:solidFill>
                  <a:schemeClr val="tx1">
                    <a:tint val="75000"/>
                  </a:schemeClr>
                </a:solidFill>
              </a:defRPr>
            </a:lvl1pPr>
            <a:lvl2pPr marL="1758753" indent="0">
              <a:buNone/>
              <a:defRPr sz="6929">
                <a:solidFill>
                  <a:schemeClr val="tx1">
                    <a:tint val="75000"/>
                  </a:schemeClr>
                </a:solidFill>
              </a:defRPr>
            </a:lvl2pPr>
            <a:lvl3pPr marL="3517507" indent="0">
              <a:buNone/>
              <a:defRPr sz="6104">
                <a:solidFill>
                  <a:schemeClr val="tx1">
                    <a:tint val="75000"/>
                  </a:schemeClr>
                </a:solidFill>
              </a:defRPr>
            </a:lvl3pPr>
            <a:lvl4pPr marL="5276261" indent="0">
              <a:buNone/>
              <a:defRPr sz="5361">
                <a:solidFill>
                  <a:schemeClr val="tx1">
                    <a:tint val="75000"/>
                  </a:schemeClr>
                </a:solidFill>
              </a:defRPr>
            </a:lvl4pPr>
            <a:lvl5pPr marL="7035014" indent="0">
              <a:buNone/>
              <a:defRPr sz="5361">
                <a:solidFill>
                  <a:schemeClr val="tx1">
                    <a:tint val="75000"/>
                  </a:schemeClr>
                </a:solidFill>
              </a:defRPr>
            </a:lvl5pPr>
            <a:lvl6pPr marL="8793769" indent="0">
              <a:buNone/>
              <a:defRPr sz="5361">
                <a:solidFill>
                  <a:schemeClr val="tx1">
                    <a:tint val="75000"/>
                  </a:schemeClr>
                </a:solidFill>
              </a:defRPr>
            </a:lvl6pPr>
            <a:lvl7pPr marL="10552522" indent="0">
              <a:buNone/>
              <a:defRPr sz="5361">
                <a:solidFill>
                  <a:schemeClr val="tx1">
                    <a:tint val="75000"/>
                  </a:schemeClr>
                </a:solidFill>
              </a:defRPr>
            </a:lvl7pPr>
            <a:lvl8pPr marL="12311274" indent="0">
              <a:buNone/>
              <a:defRPr sz="5361">
                <a:solidFill>
                  <a:schemeClr val="tx1">
                    <a:tint val="75000"/>
                  </a:schemeClr>
                </a:solidFill>
              </a:defRPr>
            </a:lvl8pPr>
            <a:lvl9pPr marL="14070030" indent="0">
              <a:buNone/>
              <a:defRPr sz="53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720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43004" y="48510232"/>
            <a:ext cx="51394494" cy="137207318"/>
          </a:xfrm>
        </p:spPr>
        <p:txBody>
          <a:bodyPr/>
          <a:lstStyle>
            <a:lvl1pPr>
              <a:defRPr sz="10806"/>
            </a:lvl1pPr>
            <a:lvl2pPr>
              <a:defRPr sz="9238"/>
            </a:lvl2pPr>
            <a:lvl3pPr>
              <a:defRPr sz="7754"/>
            </a:lvl3pPr>
            <a:lvl4pPr>
              <a:defRPr sz="6929"/>
            </a:lvl4pPr>
            <a:lvl5pPr>
              <a:defRPr sz="6929"/>
            </a:lvl5pPr>
            <a:lvl6pPr>
              <a:defRPr sz="6929"/>
            </a:lvl6pPr>
            <a:lvl7pPr>
              <a:defRPr sz="6929"/>
            </a:lvl7pPr>
            <a:lvl8pPr>
              <a:defRPr sz="6929"/>
            </a:lvl8pPr>
            <a:lvl9pPr>
              <a:defRPr sz="6929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77485" y="48510232"/>
            <a:ext cx="51394497" cy="137207318"/>
          </a:xfrm>
        </p:spPr>
        <p:txBody>
          <a:bodyPr/>
          <a:lstStyle>
            <a:lvl1pPr>
              <a:defRPr sz="10806"/>
            </a:lvl1pPr>
            <a:lvl2pPr>
              <a:defRPr sz="9238"/>
            </a:lvl2pPr>
            <a:lvl3pPr>
              <a:defRPr sz="7754"/>
            </a:lvl3pPr>
            <a:lvl4pPr>
              <a:defRPr sz="6929"/>
            </a:lvl4pPr>
            <a:lvl5pPr>
              <a:defRPr sz="6929"/>
            </a:lvl5pPr>
            <a:lvl6pPr>
              <a:defRPr sz="6929"/>
            </a:lvl6pPr>
            <a:lvl7pPr>
              <a:defRPr sz="6929"/>
            </a:lvl7pPr>
            <a:lvl8pPr>
              <a:defRPr sz="6929"/>
            </a:lvl8pPr>
            <a:lvl9pPr>
              <a:defRPr sz="6929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2308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5" y="1585845"/>
            <a:ext cx="29159359" cy="6600031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4" y="8864214"/>
            <a:ext cx="14315312" cy="3694182"/>
          </a:xfrm>
        </p:spPr>
        <p:txBody>
          <a:bodyPr anchor="b"/>
          <a:lstStyle>
            <a:lvl1pPr marL="0" indent="0">
              <a:buNone/>
              <a:defRPr sz="9238" b="1"/>
            </a:lvl1pPr>
            <a:lvl2pPr marL="1758753" indent="0">
              <a:buNone/>
              <a:defRPr sz="7754" b="1"/>
            </a:lvl2pPr>
            <a:lvl3pPr marL="3517507" indent="0">
              <a:buNone/>
              <a:defRPr sz="6929" b="1"/>
            </a:lvl3pPr>
            <a:lvl4pPr marL="5276261" indent="0">
              <a:buNone/>
              <a:defRPr sz="6104" b="1"/>
            </a:lvl4pPr>
            <a:lvl5pPr marL="7035014" indent="0">
              <a:buNone/>
              <a:defRPr sz="6104" b="1"/>
            </a:lvl5pPr>
            <a:lvl6pPr marL="8793769" indent="0">
              <a:buNone/>
              <a:defRPr sz="6104" b="1"/>
            </a:lvl6pPr>
            <a:lvl7pPr marL="10552522" indent="0">
              <a:buNone/>
              <a:defRPr sz="6104" b="1"/>
            </a:lvl7pPr>
            <a:lvl8pPr marL="12311274" indent="0">
              <a:buNone/>
              <a:defRPr sz="6104" b="1"/>
            </a:lvl8pPr>
            <a:lvl9pPr marL="14070030" indent="0">
              <a:buNone/>
              <a:defRPr sz="6104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964" y="12558395"/>
            <a:ext cx="14315312" cy="22815945"/>
          </a:xfrm>
        </p:spPr>
        <p:txBody>
          <a:bodyPr/>
          <a:lstStyle>
            <a:lvl1pPr>
              <a:defRPr sz="9238"/>
            </a:lvl1pPr>
            <a:lvl2pPr>
              <a:defRPr sz="7754"/>
            </a:lvl2pPr>
            <a:lvl3pPr>
              <a:defRPr sz="6929"/>
            </a:lvl3pPr>
            <a:lvl4pPr>
              <a:defRPr sz="6104"/>
            </a:lvl4pPr>
            <a:lvl5pPr>
              <a:defRPr sz="6104"/>
            </a:lvl5pPr>
            <a:lvl6pPr>
              <a:defRPr sz="6104"/>
            </a:lvl6pPr>
            <a:lvl7pPr>
              <a:defRPr sz="6104"/>
            </a:lvl7pPr>
            <a:lvl8pPr>
              <a:defRPr sz="6104"/>
            </a:lvl8pPr>
            <a:lvl9pPr>
              <a:defRPr sz="610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392" y="8864214"/>
            <a:ext cx="14320935" cy="3694182"/>
          </a:xfrm>
        </p:spPr>
        <p:txBody>
          <a:bodyPr anchor="b"/>
          <a:lstStyle>
            <a:lvl1pPr marL="0" indent="0">
              <a:buNone/>
              <a:defRPr sz="9238" b="1"/>
            </a:lvl1pPr>
            <a:lvl2pPr marL="1758753" indent="0">
              <a:buNone/>
              <a:defRPr sz="7754" b="1"/>
            </a:lvl2pPr>
            <a:lvl3pPr marL="3517507" indent="0">
              <a:buNone/>
              <a:defRPr sz="6929" b="1"/>
            </a:lvl3pPr>
            <a:lvl4pPr marL="5276261" indent="0">
              <a:buNone/>
              <a:defRPr sz="6104" b="1"/>
            </a:lvl4pPr>
            <a:lvl5pPr marL="7035014" indent="0">
              <a:buNone/>
              <a:defRPr sz="6104" b="1"/>
            </a:lvl5pPr>
            <a:lvl6pPr marL="8793769" indent="0">
              <a:buNone/>
              <a:defRPr sz="6104" b="1"/>
            </a:lvl6pPr>
            <a:lvl7pPr marL="10552522" indent="0">
              <a:buNone/>
              <a:defRPr sz="6104" b="1"/>
            </a:lvl7pPr>
            <a:lvl8pPr marL="12311274" indent="0">
              <a:buNone/>
              <a:defRPr sz="6104" b="1"/>
            </a:lvl8pPr>
            <a:lvl9pPr marL="14070030" indent="0">
              <a:buNone/>
              <a:defRPr sz="6104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392" y="12558395"/>
            <a:ext cx="14320935" cy="22815945"/>
          </a:xfrm>
        </p:spPr>
        <p:txBody>
          <a:bodyPr/>
          <a:lstStyle>
            <a:lvl1pPr>
              <a:defRPr sz="9238"/>
            </a:lvl1pPr>
            <a:lvl2pPr>
              <a:defRPr sz="7754"/>
            </a:lvl2pPr>
            <a:lvl3pPr>
              <a:defRPr sz="6929"/>
            </a:lvl3pPr>
            <a:lvl4pPr>
              <a:defRPr sz="6104"/>
            </a:lvl4pPr>
            <a:lvl5pPr>
              <a:defRPr sz="6104"/>
            </a:lvl5pPr>
            <a:lvl6pPr>
              <a:defRPr sz="6104"/>
            </a:lvl6pPr>
            <a:lvl7pPr>
              <a:defRPr sz="6104"/>
            </a:lvl7pPr>
            <a:lvl8pPr>
              <a:defRPr sz="6104"/>
            </a:lvl8pPr>
            <a:lvl9pPr>
              <a:defRPr sz="610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71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61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3814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9" y="1576676"/>
            <a:ext cx="10659143" cy="6710032"/>
          </a:xfrm>
        </p:spPr>
        <p:txBody>
          <a:bodyPr anchor="b"/>
          <a:lstStyle>
            <a:lvl1pPr algn="l">
              <a:defRPr sz="7754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223" y="1576681"/>
            <a:ext cx="18112101" cy="33797663"/>
          </a:xfrm>
        </p:spPr>
        <p:txBody>
          <a:bodyPr/>
          <a:lstStyle>
            <a:lvl1pPr>
              <a:defRPr sz="12291"/>
            </a:lvl1pPr>
            <a:lvl2pPr>
              <a:defRPr sz="10806"/>
            </a:lvl2pPr>
            <a:lvl3pPr>
              <a:defRPr sz="9238"/>
            </a:lvl3pPr>
            <a:lvl4pPr>
              <a:defRPr sz="7754"/>
            </a:lvl4pPr>
            <a:lvl5pPr>
              <a:defRPr sz="7754"/>
            </a:lvl5pPr>
            <a:lvl6pPr>
              <a:defRPr sz="7754"/>
            </a:lvl6pPr>
            <a:lvl7pPr>
              <a:defRPr sz="7754"/>
            </a:lvl7pPr>
            <a:lvl8pPr>
              <a:defRPr sz="7754"/>
            </a:lvl8pPr>
            <a:lvl9pPr>
              <a:defRPr sz="775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969" y="8286713"/>
            <a:ext cx="10659143" cy="27087632"/>
          </a:xfrm>
        </p:spPr>
        <p:txBody>
          <a:bodyPr/>
          <a:lstStyle>
            <a:lvl1pPr marL="0" indent="0">
              <a:buNone/>
              <a:defRPr sz="5361"/>
            </a:lvl1pPr>
            <a:lvl2pPr marL="1758753" indent="0">
              <a:buNone/>
              <a:defRPr sz="4619"/>
            </a:lvl2pPr>
            <a:lvl3pPr marL="3517507" indent="0">
              <a:buNone/>
              <a:defRPr sz="3877"/>
            </a:lvl3pPr>
            <a:lvl4pPr marL="5276261" indent="0">
              <a:buNone/>
              <a:defRPr sz="3382"/>
            </a:lvl4pPr>
            <a:lvl5pPr marL="7035014" indent="0">
              <a:buNone/>
              <a:defRPr sz="3382"/>
            </a:lvl5pPr>
            <a:lvl6pPr marL="8793769" indent="0">
              <a:buNone/>
              <a:defRPr sz="3382"/>
            </a:lvl6pPr>
            <a:lvl7pPr marL="10552522" indent="0">
              <a:buNone/>
              <a:defRPr sz="3382"/>
            </a:lvl7pPr>
            <a:lvl8pPr marL="12311274" indent="0">
              <a:buNone/>
              <a:defRPr sz="3382"/>
            </a:lvl8pPr>
            <a:lvl9pPr marL="14070030" indent="0">
              <a:buNone/>
              <a:defRPr sz="3382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781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489" y="27720135"/>
            <a:ext cx="19439573" cy="3272520"/>
          </a:xfrm>
        </p:spPr>
        <p:txBody>
          <a:bodyPr anchor="b"/>
          <a:lstStyle>
            <a:lvl1pPr algn="l">
              <a:defRPr sz="7754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489" y="3538350"/>
            <a:ext cx="19439573" cy="23760113"/>
          </a:xfrm>
        </p:spPr>
        <p:txBody>
          <a:bodyPr/>
          <a:lstStyle>
            <a:lvl1pPr marL="0" indent="0">
              <a:buNone/>
              <a:defRPr sz="12291"/>
            </a:lvl1pPr>
            <a:lvl2pPr marL="1758753" indent="0">
              <a:buNone/>
              <a:defRPr sz="10806"/>
            </a:lvl2pPr>
            <a:lvl3pPr marL="3517507" indent="0">
              <a:buNone/>
              <a:defRPr sz="9238"/>
            </a:lvl3pPr>
            <a:lvl4pPr marL="5276261" indent="0">
              <a:buNone/>
              <a:defRPr sz="7754"/>
            </a:lvl4pPr>
            <a:lvl5pPr marL="7035014" indent="0">
              <a:buNone/>
              <a:defRPr sz="7754"/>
            </a:lvl5pPr>
            <a:lvl6pPr marL="8793769" indent="0">
              <a:buNone/>
              <a:defRPr sz="7754"/>
            </a:lvl6pPr>
            <a:lvl7pPr marL="10552522" indent="0">
              <a:buNone/>
              <a:defRPr sz="7754"/>
            </a:lvl7pPr>
            <a:lvl8pPr marL="12311274" indent="0">
              <a:buNone/>
              <a:defRPr sz="7754"/>
            </a:lvl8pPr>
            <a:lvl9pPr marL="14070030" indent="0">
              <a:buNone/>
              <a:defRPr sz="7754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489" y="30992651"/>
            <a:ext cx="19439573" cy="4647520"/>
          </a:xfrm>
        </p:spPr>
        <p:txBody>
          <a:bodyPr/>
          <a:lstStyle>
            <a:lvl1pPr marL="0" indent="0">
              <a:buNone/>
              <a:defRPr sz="5361"/>
            </a:lvl1pPr>
            <a:lvl2pPr marL="1758753" indent="0">
              <a:buNone/>
              <a:defRPr sz="4619"/>
            </a:lvl2pPr>
            <a:lvl3pPr marL="3517507" indent="0">
              <a:buNone/>
              <a:defRPr sz="3877"/>
            </a:lvl3pPr>
            <a:lvl4pPr marL="5276261" indent="0">
              <a:buNone/>
              <a:defRPr sz="3382"/>
            </a:lvl4pPr>
            <a:lvl5pPr marL="7035014" indent="0">
              <a:buNone/>
              <a:defRPr sz="3382"/>
            </a:lvl5pPr>
            <a:lvl6pPr marL="8793769" indent="0">
              <a:buNone/>
              <a:defRPr sz="3382"/>
            </a:lvl6pPr>
            <a:lvl7pPr marL="10552522" indent="0">
              <a:buNone/>
              <a:defRPr sz="3382"/>
            </a:lvl7pPr>
            <a:lvl8pPr marL="12311274" indent="0">
              <a:buNone/>
              <a:defRPr sz="3382"/>
            </a:lvl8pPr>
            <a:lvl9pPr marL="14070030" indent="0">
              <a:buNone/>
              <a:defRPr sz="3382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3390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3000">
              <a:schemeClr val="accent3">
                <a:lumMod val="5000"/>
                <a:lumOff val="95000"/>
              </a:schemeClr>
            </a:gs>
            <a:gs pos="98000">
              <a:schemeClr val="accent3">
                <a:lumMod val="45000"/>
                <a:lumOff val="55000"/>
              </a:schemeClr>
            </a:gs>
            <a:gs pos="69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19965" y="1585845"/>
            <a:ext cx="29159359" cy="6600031"/>
          </a:xfrm>
          <a:prstGeom prst="rect">
            <a:avLst/>
          </a:prstGeom>
        </p:spPr>
        <p:txBody>
          <a:bodyPr vert="horz" lIns="390945" tIns="195473" rIns="390945" bIns="195473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5" y="9240048"/>
            <a:ext cx="29159359" cy="26134295"/>
          </a:xfrm>
          <a:prstGeom prst="rect">
            <a:avLst/>
          </a:prstGeom>
        </p:spPr>
        <p:txBody>
          <a:bodyPr vert="horz" lIns="390945" tIns="195473" rIns="390945" bIns="195473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19968" y="36703511"/>
            <a:ext cx="7559834" cy="2108344"/>
          </a:xfrm>
          <a:prstGeom prst="rect">
            <a:avLst/>
          </a:prstGeom>
        </p:spPr>
        <p:txBody>
          <a:bodyPr vert="horz" lIns="390945" tIns="195473" rIns="390945" bIns="195473" rtlCol="0" anchor="ctr"/>
          <a:lstStyle>
            <a:lvl1pPr algn="l">
              <a:defRPr sz="4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96F7B-0E22-4B44-9BDB-355534762DB3}" type="datetimeFigureOut">
              <a:rPr lang="pt-BR" smtClean="0"/>
              <a:t>26/11/2025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69757" y="36703511"/>
            <a:ext cx="10259775" cy="2108344"/>
          </a:xfrm>
          <a:prstGeom prst="rect">
            <a:avLst/>
          </a:prstGeom>
        </p:spPr>
        <p:txBody>
          <a:bodyPr vert="horz" lIns="390945" tIns="195473" rIns="390945" bIns="195473" rtlCol="0" anchor="ctr"/>
          <a:lstStyle>
            <a:lvl1pPr algn="ctr">
              <a:defRPr sz="4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19492" y="36703511"/>
            <a:ext cx="7559834" cy="2108344"/>
          </a:xfrm>
          <a:prstGeom prst="rect">
            <a:avLst/>
          </a:prstGeom>
        </p:spPr>
        <p:txBody>
          <a:bodyPr vert="horz" lIns="390945" tIns="195473" rIns="390945" bIns="195473" rtlCol="0" anchor="ctr"/>
          <a:lstStyle>
            <a:lvl1pPr algn="r">
              <a:defRPr sz="4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625A2-4095-42C5-993D-F4B4915918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941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17507" rtl="0" eaLnBrk="1" latinLnBrk="0" hangingPunct="1">
        <a:spcBef>
          <a:spcPct val="0"/>
        </a:spcBef>
        <a:buNone/>
        <a:defRPr sz="169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9066" indent="-1319066" algn="l" defTabSz="3517507" rtl="0" eaLnBrk="1" latinLnBrk="0" hangingPunct="1">
        <a:spcBef>
          <a:spcPct val="20000"/>
        </a:spcBef>
        <a:buFont typeface="Arial" pitchFamily="34" charset="0"/>
        <a:buChar char="•"/>
        <a:defRPr sz="12291" kern="1200">
          <a:solidFill>
            <a:schemeClr val="tx1"/>
          </a:solidFill>
          <a:latin typeface="+mn-lt"/>
          <a:ea typeface="+mn-ea"/>
          <a:cs typeface="+mn-cs"/>
        </a:defRPr>
      </a:lvl1pPr>
      <a:lvl2pPr marL="2857974" indent="-1099221" algn="l" defTabSz="3517507" rtl="0" eaLnBrk="1" latinLnBrk="0" hangingPunct="1">
        <a:spcBef>
          <a:spcPct val="20000"/>
        </a:spcBef>
        <a:buFont typeface="Arial" pitchFamily="34" charset="0"/>
        <a:buChar char="–"/>
        <a:defRPr sz="10806" kern="1200">
          <a:solidFill>
            <a:schemeClr val="tx1"/>
          </a:solidFill>
          <a:latin typeface="+mn-lt"/>
          <a:ea typeface="+mn-ea"/>
          <a:cs typeface="+mn-cs"/>
        </a:defRPr>
      </a:lvl2pPr>
      <a:lvl3pPr marL="4396883" indent="-879378" algn="l" defTabSz="3517507" rtl="0" eaLnBrk="1" latinLnBrk="0" hangingPunct="1">
        <a:spcBef>
          <a:spcPct val="20000"/>
        </a:spcBef>
        <a:buFont typeface="Arial" pitchFamily="34" charset="0"/>
        <a:buChar char="•"/>
        <a:defRPr sz="9238" kern="1200">
          <a:solidFill>
            <a:schemeClr val="tx1"/>
          </a:solidFill>
          <a:latin typeface="+mn-lt"/>
          <a:ea typeface="+mn-ea"/>
          <a:cs typeface="+mn-cs"/>
        </a:defRPr>
      </a:lvl3pPr>
      <a:lvl4pPr marL="6155638" indent="-879378" algn="l" defTabSz="3517507" rtl="0" eaLnBrk="1" latinLnBrk="0" hangingPunct="1">
        <a:spcBef>
          <a:spcPct val="20000"/>
        </a:spcBef>
        <a:buFont typeface="Arial" pitchFamily="34" charset="0"/>
        <a:buChar char="–"/>
        <a:defRPr sz="7754" kern="1200">
          <a:solidFill>
            <a:schemeClr val="tx1"/>
          </a:solidFill>
          <a:latin typeface="+mn-lt"/>
          <a:ea typeface="+mn-ea"/>
          <a:cs typeface="+mn-cs"/>
        </a:defRPr>
      </a:lvl4pPr>
      <a:lvl5pPr marL="7914391" indent="-879378" algn="l" defTabSz="3517507" rtl="0" eaLnBrk="1" latinLnBrk="0" hangingPunct="1">
        <a:spcBef>
          <a:spcPct val="20000"/>
        </a:spcBef>
        <a:buFont typeface="Arial" pitchFamily="34" charset="0"/>
        <a:buChar char="»"/>
        <a:defRPr sz="7754" kern="1200">
          <a:solidFill>
            <a:schemeClr val="tx1"/>
          </a:solidFill>
          <a:latin typeface="+mn-lt"/>
          <a:ea typeface="+mn-ea"/>
          <a:cs typeface="+mn-cs"/>
        </a:defRPr>
      </a:lvl5pPr>
      <a:lvl6pPr marL="9673145" indent="-879378" algn="l" defTabSz="3517507" rtl="0" eaLnBrk="1" latinLnBrk="0" hangingPunct="1">
        <a:spcBef>
          <a:spcPct val="20000"/>
        </a:spcBef>
        <a:buFont typeface="Arial" pitchFamily="34" charset="0"/>
        <a:buChar char="•"/>
        <a:defRPr sz="7754" kern="1200">
          <a:solidFill>
            <a:schemeClr val="tx1"/>
          </a:solidFill>
          <a:latin typeface="+mn-lt"/>
          <a:ea typeface="+mn-ea"/>
          <a:cs typeface="+mn-cs"/>
        </a:defRPr>
      </a:lvl6pPr>
      <a:lvl7pPr marL="11431899" indent="-879378" algn="l" defTabSz="3517507" rtl="0" eaLnBrk="1" latinLnBrk="0" hangingPunct="1">
        <a:spcBef>
          <a:spcPct val="20000"/>
        </a:spcBef>
        <a:buFont typeface="Arial" pitchFamily="34" charset="0"/>
        <a:buChar char="•"/>
        <a:defRPr sz="7754" kern="1200">
          <a:solidFill>
            <a:schemeClr val="tx1"/>
          </a:solidFill>
          <a:latin typeface="+mn-lt"/>
          <a:ea typeface="+mn-ea"/>
          <a:cs typeface="+mn-cs"/>
        </a:defRPr>
      </a:lvl7pPr>
      <a:lvl8pPr marL="13190652" indent="-879378" algn="l" defTabSz="3517507" rtl="0" eaLnBrk="1" latinLnBrk="0" hangingPunct="1">
        <a:spcBef>
          <a:spcPct val="20000"/>
        </a:spcBef>
        <a:buFont typeface="Arial" pitchFamily="34" charset="0"/>
        <a:buChar char="•"/>
        <a:defRPr sz="7754" kern="1200">
          <a:solidFill>
            <a:schemeClr val="tx1"/>
          </a:solidFill>
          <a:latin typeface="+mn-lt"/>
          <a:ea typeface="+mn-ea"/>
          <a:cs typeface="+mn-cs"/>
        </a:defRPr>
      </a:lvl8pPr>
      <a:lvl9pPr marL="14949405" indent="-879378" algn="l" defTabSz="3517507" rtl="0" eaLnBrk="1" latinLnBrk="0" hangingPunct="1">
        <a:spcBef>
          <a:spcPct val="20000"/>
        </a:spcBef>
        <a:buFont typeface="Arial" pitchFamily="34" charset="0"/>
        <a:buChar char="•"/>
        <a:defRPr sz="77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517507" rtl="0" eaLnBrk="1" latinLnBrk="0" hangingPunct="1">
        <a:defRPr sz="6929" kern="1200">
          <a:solidFill>
            <a:schemeClr val="tx1"/>
          </a:solidFill>
          <a:latin typeface="+mn-lt"/>
          <a:ea typeface="+mn-ea"/>
          <a:cs typeface="+mn-cs"/>
        </a:defRPr>
      </a:lvl1pPr>
      <a:lvl2pPr marL="1758753" algn="l" defTabSz="3517507" rtl="0" eaLnBrk="1" latinLnBrk="0" hangingPunct="1">
        <a:defRPr sz="6929" kern="1200">
          <a:solidFill>
            <a:schemeClr val="tx1"/>
          </a:solidFill>
          <a:latin typeface="+mn-lt"/>
          <a:ea typeface="+mn-ea"/>
          <a:cs typeface="+mn-cs"/>
        </a:defRPr>
      </a:lvl2pPr>
      <a:lvl3pPr marL="3517507" algn="l" defTabSz="3517507" rtl="0" eaLnBrk="1" latinLnBrk="0" hangingPunct="1">
        <a:defRPr sz="6929" kern="1200">
          <a:solidFill>
            <a:schemeClr val="tx1"/>
          </a:solidFill>
          <a:latin typeface="+mn-lt"/>
          <a:ea typeface="+mn-ea"/>
          <a:cs typeface="+mn-cs"/>
        </a:defRPr>
      </a:lvl3pPr>
      <a:lvl4pPr marL="5276261" algn="l" defTabSz="3517507" rtl="0" eaLnBrk="1" latinLnBrk="0" hangingPunct="1">
        <a:defRPr sz="6929" kern="1200">
          <a:solidFill>
            <a:schemeClr val="tx1"/>
          </a:solidFill>
          <a:latin typeface="+mn-lt"/>
          <a:ea typeface="+mn-ea"/>
          <a:cs typeface="+mn-cs"/>
        </a:defRPr>
      </a:lvl4pPr>
      <a:lvl5pPr marL="7035014" algn="l" defTabSz="3517507" rtl="0" eaLnBrk="1" latinLnBrk="0" hangingPunct="1">
        <a:defRPr sz="6929" kern="1200">
          <a:solidFill>
            <a:schemeClr val="tx1"/>
          </a:solidFill>
          <a:latin typeface="+mn-lt"/>
          <a:ea typeface="+mn-ea"/>
          <a:cs typeface="+mn-cs"/>
        </a:defRPr>
      </a:lvl5pPr>
      <a:lvl6pPr marL="8793769" algn="l" defTabSz="3517507" rtl="0" eaLnBrk="1" latinLnBrk="0" hangingPunct="1">
        <a:defRPr sz="6929" kern="1200">
          <a:solidFill>
            <a:schemeClr val="tx1"/>
          </a:solidFill>
          <a:latin typeface="+mn-lt"/>
          <a:ea typeface="+mn-ea"/>
          <a:cs typeface="+mn-cs"/>
        </a:defRPr>
      </a:lvl6pPr>
      <a:lvl7pPr marL="10552522" algn="l" defTabSz="3517507" rtl="0" eaLnBrk="1" latinLnBrk="0" hangingPunct="1">
        <a:defRPr sz="6929" kern="1200">
          <a:solidFill>
            <a:schemeClr val="tx1"/>
          </a:solidFill>
          <a:latin typeface="+mn-lt"/>
          <a:ea typeface="+mn-ea"/>
          <a:cs typeface="+mn-cs"/>
        </a:defRPr>
      </a:lvl7pPr>
      <a:lvl8pPr marL="12311274" algn="l" defTabSz="3517507" rtl="0" eaLnBrk="1" latinLnBrk="0" hangingPunct="1">
        <a:defRPr sz="6929" kern="1200">
          <a:solidFill>
            <a:schemeClr val="tx1"/>
          </a:solidFill>
          <a:latin typeface="+mn-lt"/>
          <a:ea typeface="+mn-ea"/>
          <a:cs typeface="+mn-cs"/>
        </a:defRPr>
      </a:lvl8pPr>
      <a:lvl9pPr marL="14070030" algn="l" defTabSz="3517507" rtl="0" eaLnBrk="1" latinLnBrk="0" hangingPunct="1">
        <a:defRPr sz="692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g"/><Relationship Id="rId5" Type="http://schemas.openxmlformats.org/officeDocument/2006/relationships/image" Target="../media/image3.jpeg"/><Relationship Id="rId10" Type="http://schemas.openxmlformats.org/officeDocument/2006/relationships/image" Target="../media/image8.jp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8000">
              <a:schemeClr val="bg1"/>
            </a:gs>
            <a:gs pos="69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33"/>
          <a:stretch/>
        </p:blipFill>
        <p:spPr bwMode="auto">
          <a:xfrm>
            <a:off x="7060978" y="28009006"/>
            <a:ext cx="4054475" cy="521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628" y="23976558"/>
            <a:ext cx="4060825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3"/>
          <a:stretch/>
        </p:blipFill>
        <p:spPr bwMode="auto">
          <a:xfrm>
            <a:off x="1582020" y="23976558"/>
            <a:ext cx="5356080" cy="929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03700" y="14255478"/>
            <a:ext cx="7696105" cy="4462512"/>
          </a:xfrm>
          <a:prstGeom prst="rect">
            <a:avLst/>
          </a:prstGeom>
        </p:spPr>
      </p:pic>
      <p:sp>
        <p:nvSpPr>
          <p:cNvPr id="30" name="Retângulo de cantos arredondados 29"/>
          <p:cNvSpPr/>
          <p:nvPr/>
        </p:nvSpPr>
        <p:spPr>
          <a:xfrm>
            <a:off x="1582020" y="4559675"/>
            <a:ext cx="28875208" cy="3647131"/>
          </a:xfrm>
          <a:prstGeom prst="roundRect">
            <a:avLst/>
          </a:prstGeom>
          <a:gradFill flip="none" rotWithShape="1">
            <a:gsLst>
              <a:gs pos="45820">
                <a:srgbClr val="D0E1BC"/>
              </a:gs>
              <a:gs pos="37000">
                <a:srgbClr val="DDEBCF"/>
              </a:gs>
              <a:gs pos="82000">
                <a:srgbClr val="9CB86E"/>
              </a:gs>
              <a:gs pos="100000">
                <a:srgbClr val="156B13"/>
              </a:gs>
            </a:gsLst>
            <a:lin ang="18900000" scaled="1"/>
            <a:tileRect/>
          </a:gra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75425" tIns="37713" rIns="75425" bIns="37713" rtlCol="0" anchor="ctr"/>
          <a:lstStyle/>
          <a:p>
            <a:pPr algn="ctr">
              <a:spcBef>
                <a:spcPts val="1080"/>
              </a:spcBef>
              <a:spcAft>
                <a:spcPts val="1080"/>
              </a:spcAft>
            </a:pPr>
            <a:endParaRPr lang="pt-BR" sz="396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tabLst>
                <a:tab pos="481330" algn="l"/>
              </a:tabLst>
            </a:pPr>
            <a:r>
              <a:rPr lang="pt-PT" sz="4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GERMINAÇÃO DE SEMENTES DE PITANGUEIRA SUBMETIDAS A DIFERENTES CONCENTRAÇÕES DE ÁCIDO GIBERÉLICO</a:t>
            </a:r>
            <a:endParaRPr lang="pt-BR" sz="48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tabLst>
                <a:tab pos="481330" algn="l"/>
              </a:tabLst>
            </a:pPr>
            <a:r>
              <a:rPr lang="pt-BR" sz="3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Vanderlei Smaniotto</a:t>
            </a:r>
            <a:r>
              <a:rPr lang="pt-BR" sz="3800" b="1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pt-BR" sz="3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Moisés de A. Barbosa</a:t>
            </a:r>
            <a:r>
              <a:rPr lang="pt-BR" sz="3800" b="1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pt-BR" sz="3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Caroline </a:t>
            </a:r>
            <a:r>
              <a:rPr lang="pt-PT" sz="3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S. Freitas</a:t>
            </a:r>
            <a:r>
              <a:rPr lang="pt-PT" sz="3800" b="1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pt-PT" sz="3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Thiago V. Rech</a:t>
            </a:r>
            <a:r>
              <a:rPr lang="pt-PT" sz="3800" b="1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pt-BR" sz="3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Edson da Silva</a:t>
            </a:r>
            <a:r>
              <a:rPr lang="pt-BR" sz="3800" b="1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pt-BR" sz="3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pt-BR" sz="3800" b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Clevison</a:t>
            </a:r>
            <a:r>
              <a:rPr lang="pt-BR" sz="3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L. Giacobbo</a:t>
            </a:r>
            <a:r>
              <a:rPr lang="pt-BR" sz="3800" b="1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endParaRPr lang="pt-BR" sz="38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ts val="1080"/>
              </a:spcBef>
              <a:spcAft>
                <a:spcPts val="1080"/>
              </a:spcAft>
            </a:pPr>
            <a:endParaRPr lang="pt-BR" sz="33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5636125" y="35863792"/>
            <a:ext cx="24163995" cy="3215484"/>
          </a:xfrm>
          <a:prstGeom prst="rect">
            <a:avLst/>
          </a:prstGeom>
          <a:noFill/>
        </p:spPr>
        <p:txBody>
          <a:bodyPr wrap="square" lIns="75425" tIns="37713" rIns="75425" bIns="37713" rtlCol="0">
            <a:spAutoFit/>
          </a:bodyPr>
          <a:lstStyle/>
          <a:p>
            <a:pPr algn="just">
              <a:tabLst>
                <a:tab pos="481330" algn="l"/>
              </a:tabLst>
            </a:pPr>
            <a:r>
              <a:rPr lang="pt-BR" sz="34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pt-BR" sz="3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Doutorando,</a:t>
            </a:r>
            <a:r>
              <a:rPr lang="pt-BR" sz="34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3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bolsista CAPES, PPGCTA, campus Erechim, </a:t>
            </a:r>
            <a:r>
              <a:rPr lang="pt-PT" sz="3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UFFS (Universidade Federal da Fronteira Sul. E-mail: vanderlei.smaniotto@uffs.edu.br. </a:t>
            </a:r>
          </a:p>
          <a:p>
            <a:pPr algn="just">
              <a:tabLst>
                <a:tab pos="481330" algn="l"/>
              </a:tabLst>
            </a:pPr>
            <a:r>
              <a:rPr lang="pt-PT" sz="34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pt-PT" sz="3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Bolsista de IC, CNPq/UFFS, campus Chapecó, UFFS. </a:t>
            </a:r>
          </a:p>
          <a:p>
            <a:pPr algn="just">
              <a:tabLst>
                <a:tab pos="481330" algn="l"/>
              </a:tabLst>
            </a:pPr>
            <a:r>
              <a:rPr lang="pt-PT" sz="34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pt-PT" sz="3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Bolsista IC UFFS, campus Chapecó, UFFS. </a:t>
            </a:r>
          </a:p>
          <a:p>
            <a:pPr algn="just">
              <a:tabLst>
                <a:tab pos="481330" algn="l"/>
              </a:tabLst>
            </a:pPr>
            <a:r>
              <a:rPr lang="pt-PT" sz="34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pt-PT" sz="3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Mestrando, </a:t>
            </a:r>
            <a:r>
              <a:rPr lang="pt-BR" sz="3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bolsista CAPES, </a:t>
            </a:r>
            <a:r>
              <a:rPr lang="pt-PT" sz="3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PPGCTA, campus Erechim, UFFS. </a:t>
            </a:r>
          </a:p>
          <a:p>
            <a:pPr algn="just">
              <a:tabLst>
                <a:tab pos="481330" algn="l"/>
              </a:tabLst>
            </a:pPr>
            <a:r>
              <a:rPr lang="pt-PT" sz="34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r>
              <a:rPr lang="pt-PT" sz="3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Agronomia/PPGCTA, Chapecó/Erechim, UFFS.</a:t>
            </a:r>
            <a:endParaRPr lang="pt-BR" sz="3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8" name="Conector reto 27"/>
          <p:cNvCxnSpPr/>
          <p:nvPr/>
        </p:nvCxnSpPr>
        <p:spPr>
          <a:xfrm>
            <a:off x="2891349" y="35497838"/>
            <a:ext cx="21251552" cy="105868"/>
          </a:xfrm>
          <a:prstGeom prst="line">
            <a:avLst/>
          </a:prstGeom>
          <a:ln w="88900" cmpd="sng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tângulo de cantos arredondados 157"/>
          <p:cNvSpPr/>
          <p:nvPr/>
        </p:nvSpPr>
        <p:spPr>
          <a:xfrm>
            <a:off x="1822230" y="12633389"/>
            <a:ext cx="13771811" cy="990999"/>
          </a:xfrm>
          <a:prstGeom prst="roundRect">
            <a:avLst/>
          </a:prstGeom>
          <a:gradFill flip="none" rotWithShape="1">
            <a:gsLst>
              <a:gs pos="37000">
                <a:srgbClr val="DDEBCF"/>
              </a:gs>
              <a:gs pos="82000">
                <a:srgbClr val="9CB86E"/>
              </a:gs>
              <a:gs pos="100000">
                <a:srgbClr val="156B13"/>
              </a:gs>
            </a:gsLst>
            <a:lin ang="5400000" scaled="0"/>
            <a:tileRect/>
          </a:gra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75425" tIns="37713" rIns="75425" bIns="37713" rtlCol="0" anchor="ctr"/>
          <a:lstStyle/>
          <a:p>
            <a:pPr algn="ctr">
              <a:lnSpc>
                <a:spcPct val="150000"/>
              </a:lnSpc>
            </a:pPr>
            <a:r>
              <a:rPr lang="pt-BR" sz="363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</a:t>
            </a:r>
            <a:endParaRPr lang="pt-BR" sz="3630" baseline="30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1438005" y="17635635"/>
            <a:ext cx="14228058" cy="6231694"/>
          </a:xfrm>
          <a:prstGeom prst="rect">
            <a:avLst/>
          </a:prstGeom>
          <a:noFill/>
        </p:spPr>
        <p:txBody>
          <a:bodyPr wrap="square" lIns="75425" tIns="37713" rIns="75425" bIns="37713" rtlCol="0">
            <a:spAutoFit/>
          </a:bodyPr>
          <a:lstStyle/>
          <a:p>
            <a:pPr indent="817095" algn="just">
              <a:tabLst>
                <a:tab pos="1125647" algn="l"/>
              </a:tabLst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O experimento foi conduzido na área experimental da Universidade Federal da Fronteira Sul, em um pomar implantado no ano de 2014, com espaçamento de 1,5 X 3,0 metros. As avaliações ocorreram durante o ano agrícola de 2016/2017, segundo ano produtivo das plantas. </a:t>
            </a:r>
          </a:p>
          <a:p>
            <a:pPr indent="817095" algn="just">
              <a:tabLst>
                <a:tab pos="1125647" algn="l"/>
              </a:tabLst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O delineamento experimental utilizado foi inteiramente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casualizado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com cinco tratamentos e cinco repetições. As podas avaliadas foram poda drástica de inverno (zero), uma, duas e três hastes produtivas, as quais foram realizadas ao fim do inverno do ano de 2016.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6598868" y="29809206"/>
            <a:ext cx="13184741" cy="691716"/>
          </a:xfrm>
          <a:prstGeom prst="rect">
            <a:avLst/>
          </a:prstGeom>
          <a:noFill/>
        </p:spPr>
        <p:txBody>
          <a:bodyPr wrap="square" lIns="75425" tIns="37713" rIns="75425" bIns="37713" rtlCol="0">
            <a:spAutoFit/>
          </a:bodyPr>
          <a:lstStyle/>
          <a:p>
            <a:pPr indent="730671" algn="just" hangingPunct="0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 Usar fonte Arial tamanho 40.</a:t>
            </a:r>
            <a:endParaRPr lang="pt-BR" sz="3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tângulo de cantos arredondados 47"/>
          <p:cNvSpPr/>
          <p:nvPr/>
        </p:nvSpPr>
        <p:spPr>
          <a:xfrm>
            <a:off x="1797359" y="16510269"/>
            <a:ext cx="13771810" cy="1030968"/>
          </a:xfrm>
          <a:prstGeom prst="roundRect">
            <a:avLst/>
          </a:prstGeom>
          <a:gradFill flip="none" rotWithShape="1">
            <a:gsLst>
              <a:gs pos="37000">
                <a:srgbClr val="DDEBCF"/>
              </a:gs>
              <a:gs pos="82000">
                <a:srgbClr val="9CB86E"/>
              </a:gs>
              <a:gs pos="100000">
                <a:srgbClr val="156B13"/>
              </a:gs>
            </a:gsLst>
            <a:lin ang="5400000" scaled="0"/>
            <a:tileRect/>
          </a:gra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75425" tIns="37713" rIns="75425" bIns="37713" rtlCol="0" anchor="ctr"/>
          <a:lstStyle/>
          <a:p>
            <a:pPr algn="ctr">
              <a:lnSpc>
                <a:spcPct val="150000"/>
              </a:lnSpc>
            </a:pPr>
            <a:r>
              <a:rPr lang="pt-BR" sz="363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MATERIAL E MÉTODOS</a:t>
            </a:r>
            <a:endParaRPr lang="pt-BR" sz="3630" baseline="30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438004" y="13699868"/>
            <a:ext cx="14156037" cy="691716"/>
          </a:xfrm>
          <a:prstGeom prst="rect">
            <a:avLst/>
          </a:prstGeom>
          <a:noFill/>
        </p:spPr>
        <p:txBody>
          <a:bodyPr wrap="square" lIns="75425" tIns="37713" rIns="75425" bIns="37713" rtlCol="0">
            <a:spAutoFit/>
          </a:bodyPr>
          <a:lstStyle/>
          <a:p>
            <a:pPr indent="879948"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Usar fonte Arial tamanho 40.</a:t>
            </a:r>
            <a:endParaRPr lang="pt-BR" sz="3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16622559" y="28873102"/>
            <a:ext cx="13184740" cy="914068"/>
          </a:xfrm>
          <a:prstGeom prst="roundRect">
            <a:avLst/>
          </a:prstGeom>
          <a:gradFill flip="none" rotWithShape="1">
            <a:gsLst>
              <a:gs pos="37000">
                <a:srgbClr val="DDEBCF"/>
              </a:gs>
              <a:gs pos="82000">
                <a:srgbClr val="9CB86E"/>
              </a:gs>
              <a:gs pos="100000">
                <a:srgbClr val="156B13"/>
              </a:gs>
            </a:gsLst>
            <a:lin ang="5400000" scaled="0"/>
            <a:tileRect/>
          </a:gra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75425" tIns="37713" rIns="75425" bIns="37713" rtlCol="0" anchor="ctr"/>
          <a:lstStyle/>
          <a:p>
            <a:pPr algn="ctr">
              <a:lnSpc>
                <a:spcPct val="150000"/>
              </a:lnSpc>
            </a:pPr>
            <a:r>
              <a:rPr lang="pt-BR" sz="363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CONCLUSÃO</a:t>
            </a:r>
            <a:endParaRPr lang="pt-BR" sz="3630" baseline="30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tângulo de cantos arredondados 158"/>
          <p:cNvSpPr/>
          <p:nvPr/>
        </p:nvSpPr>
        <p:spPr>
          <a:xfrm>
            <a:off x="16420476" y="20304150"/>
            <a:ext cx="13184740" cy="958784"/>
          </a:xfrm>
          <a:prstGeom prst="roundRect">
            <a:avLst/>
          </a:prstGeom>
          <a:gradFill flip="none" rotWithShape="1">
            <a:gsLst>
              <a:gs pos="37000">
                <a:srgbClr val="DDEBCF"/>
              </a:gs>
              <a:gs pos="82000">
                <a:srgbClr val="9CB86E"/>
              </a:gs>
              <a:gs pos="100000">
                <a:srgbClr val="156B13"/>
              </a:gs>
            </a:gsLst>
            <a:lin ang="5400000" scaled="0"/>
            <a:tileRect/>
          </a:gra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75425" tIns="37713" rIns="75425" bIns="37713" rtlCol="0" anchor="ctr"/>
          <a:lstStyle/>
          <a:p>
            <a:pPr algn="ctr">
              <a:lnSpc>
                <a:spcPct val="150000"/>
              </a:lnSpc>
            </a:pPr>
            <a:r>
              <a:rPr lang="pt-BR" sz="363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RESULTADOS</a:t>
            </a:r>
            <a:endParaRPr lang="pt-BR" sz="3630" baseline="30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tângulo 43"/>
          <p:cNvSpPr/>
          <p:nvPr/>
        </p:nvSpPr>
        <p:spPr>
          <a:xfrm>
            <a:off x="16420476" y="21456278"/>
            <a:ext cx="138414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Tabela 1</a:t>
            </a:r>
            <a:r>
              <a:rPr lang="pt-B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Produtividade estimada e teores de sólidos solúveis em amoreira-preta submetida a diferentes números de hastes primárias. Chapecó, SC, 2017.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tângulo 56"/>
          <p:cNvSpPr/>
          <p:nvPr/>
        </p:nvSpPr>
        <p:spPr>
          <a:xfrm>
            <a:off x="1438005" y="33553622"/>
            <a:ext cx="144110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1790700" algn="l"/>
              </a:tabLst>
            </a:pPr>
            <a:r>
              <a:rPr lang="pt-BR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Figura 1:</a:t>
            </a:r>
            <a:r>
              <a:rPr lang="pt-B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Planta de amoreira-preta, A) submetida a quatro hastes primárias; B) 	Plantas submetidas a poda drástica; C) Vista do pomar em plena 	floração e D) em plana frutificação. Chapecó, 2017.</a:t>
            </a:r>
            <a:endParaRPr lang="pt-BR" sz="32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/>
          <p:cNvSpPr txBox="1"/>
          <p:nvPr/>
        </p:nvSpPr>
        <p:spPr>
          <a:xfrm>
            <a:off x="1582020" y="32656960"/>
            <a:ext cx="490238" cy="5366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87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7060415" y="27328368"/>
            <a:ext cx="417704" cy="5366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87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7060415" y="32656960"/>
            <a:ext cx="417704" cy="5366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87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55" name="Retângulo de cantos arredondados 54"/>
          <p:cNvSpPr/>
          <p:nvPr/>
        </p:nvSpPr>
        <p:spPr>
          <a:xfrm>
            <a:off x="16712549" y="33049566"/>
            <a:ext cx="13184740" cy="914068"/>
          </a:xfrm>
          <a:prstGeom prst="roundRect">
            <a:avLst/>
          </a:prstGeom>
          <a:gradFill flip="none" rotWithShape="1">
            <a:gsLst>
              <a:gs pos="37000">
                <a:srgbClr val="DDEBCF"/>
              </a:gs>
              <a:gs pos="82000">
                <a:srgbClr val="9CB86E"/>
              </a:gs>
              <a:gs pos="100000">
                <a:srgbClr val="156B13"/>
              </a:gs>
            </a:gsLst>
            <a:lin ang="5400000" scaled="0"/>
            <a:tileRect/>
          </a:gra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75425" tIns="37713" rIns="75425" bIns="37713" rtlCol="0" anchor="ctr"/>
          <a:lstStyle/>
          <a:p>
            <a:pPr algn="ctr">
              <a:lnSpc>
                <a:spcPct val="150000"/>
              </a:lnSpc>
            </a:pPr>
            <a:r>
              <a:rPr lang="pt-BR" sz="363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AGRADECIMENTO </a:t>
            </a:r>
            <a:endParaRPr lang="pt-BR" sz="3630" baseline="30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16598869" y="34201694"/>
            <a:ext cx="13184741" cy="691716"/>
          </a:xfrm>
          <a:prstGeom prst="rect">
            <a:avLst/>
          </a:prstGeom>
          <a:noFill/>
        </p:spPr>
        <p:txBody>
          <a:bodyPr wrap="square" lIns="75425" tIns="37713" rIns="75425" bIns="37713" rtlCol="0">
            <a:spAutoFit/>
          </a:bodyPr>
          <a:lstStyle/>
          <a:p>
            <a:pPr indent="730671" algn="just" hangingPunct="0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 FAPESC pelo apoio financeiro. </a:t>
            </a:r>
            <a:r>
              <a:rPr lang="pt-BR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 tenha.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3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CaixaDeTexto 58"/>
          <p:cNvSpPr txBox="1"/>
          <p:nvPr/>
        </p:nvSpPr>
        <p:spPr>
          <a:xfrm>
            <a:off x="16420476" y="8427195"/>
            <a:ext cx="13841429" cy="5616141"/>
          </a:xfrm>
          <a:prstGeom prst="rect">
            <a:avLst/>
          </a:prstGeom>
          <a:noFill/>
        </p:spPr>
        <p:txBody>
          <a:bodyPr wrap="square" lIns="75425" tIns="37713" rIns="75425" bIns="37713" rtlCol="0">
            <a:spAutoFit/>
          </a:bodyPr>
          <a:lstStyle/>
          <a:p>
            <a:pPr indent="817095" algn="just">
              <a:tabLst>
                <a:tab pos="1125647" algn="l"/>
              </a:tabLst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Quando maduras as frutas foram colhidas e avaliadas no Laboratório de fruticultura e Pós-colheita. Para a avaliação de sólidos solúveis utilizou uma amostra de 30 frutas, durante o ciclo.</a:t>
            </a:r>
          </a:p>
          <a:p>
            <a:pPr indent="817095" algn="just">
              <a:tabLst>
                <a:tab pos="1125647" algn="l"/>
              </a:tabLst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Foram avaliados produtividade estimada (t ha</a:t>
            </a:r>
            <a:r>
              <a:rPr lang="pt-BR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), e teor de sólidos solúveis (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ºBrix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), com auxílio de um refratômetro digital. Os dados foram submetidos a análise de variância pelo teste F e, quando significativos, comparou-se as médias entre si pelo teste de Tukey a 5%. </a:t>
            </a:r>
            <a:endParaRPr lang="pt-BR" sz="3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4" name="Tabe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50409"/>
              </p:ext>
            </p:extLst>
          </p:nvPr>
        </p:nvGraphicFramePr>
        <p:xfrm>
          <a:off x="17196966" y="23184470"/>
          <a:ext cx="12828214" cy="458969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042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3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1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797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Tratamentos</a:t>
                      </a:r>
                      <a:endParaRPr lang="pt-BR" sz="3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Produtividade</a:t>
                      </a:r>
                      <a:endParaRPr lang="pt-BR" sz="3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Sólidos</a:t>
                      </a:r>
                      <a:r>
                        <a:rPr lang="pt-BR" sz="3200" b="1" baseline="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solúveis</a:t>
                      </a:r>
                      <a:endParaRPr lang="pt-BR" sz="3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Drástica</a:t>
                      </a:r>
                      <a:endParaRPr lang="pt-BR" sz="3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2,21 c*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8,86 b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Dois</a:t>
                      </a:r>
                      <a:endParaRPr lang="pt-BR" sz="3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9,74 b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10,43</a:t>
                      </a:r>
                      <a:r>
                        <a:rPr lang="pt-BR" sz="3200" b="1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</a:t>
                      </a:r>
                      <a:endParaRPr lang="pt-BR" sz="3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Três</a:t>
                      </a:r>
                      <a:endParaRPr lang="pt-BR" sz="3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11,03 b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10,37</a:t>
                      </a:r>
                      <a:r>
                        <a:rPr lang="pt-BR" sz="3200" b="1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</a:t>
                      </a:r>
                      <a:endParaRPr lang="pt-BR" sz="3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Quatro</a:t>
                      </a:r>
                      <a:endParaRPr lang="pt-BR" sz="3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13,91 a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10,83</a:t>
                      </a:r>
                      <a:r>
                        <a:rPr lang="pt-BR" sz="3200" b="1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</a:t>
                      </a:r>
                      <a:endParaRPr lang="pt-BR" sz="3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CV(%)</a:t>
                      </a:r>
                      <a:endParaRPr lang="pt-BR" sz="3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15,97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4,02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3" name="Retângulo de cantos arredondados 32"/>
          <p:cNvSpPr/>
          <p:nvPr/>
        </p:nvSpPr>
        <p:spPr>
          <a:xfrm>
            <a:off x="1720724" y="8501190"/>
            <a:ext cx="13771811" cy="990999"/>
          </a:xfrm>
          <a:prstGeom prst="roundRect">
            <a:avLst/>
          </a:prstGeom>
          <a:gradFill flip="none" rotWithShape="1">
            <a:gsLst>
              <a:gs pos="37000">
                <a:srgbClr val="DDEBCF"/>
              </a:gs>
              <a:gs pos="82000">
                <a:srgbClr val="9CB86E"/>
              </a:gs>
              <a:gs pos="100000">
                <a:srgbClr val="156B13"/>
              </a:gs>
            </a:gsLst>
            <a:lin ang="5400000" scaled="0"/>
            <a:tileRect/>
          </a:gra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75425" tIns="37713" rIns="75425" bIns="37713" rtlCol="0" anchor="ctr"/>
          <a:lstStyle/>
          <a:p>
            <a:pPr algn="ctr">
              <a:lnSpc>
                <a:spcPct val="150000"/>
              </a:lnSpc>
            </a:pPr>
            <a:r>
              <a:rPr lang="pt-BR" sz="363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INTRODUÇÃO</a:t>
            </a:r>
            <a:endParaRPr lang="pt-BR" sz="3630" baseline="30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1438004" y="9710550"/>
            <a:ext cx="14054530" cy="691716"/>
          </a:xfrm>
          <a:prstGeom prst="rect">
            <a:avLst/>
          </a:prstGeom>
          <a:noFill/>
        </p:spPr>
        <p:txBody>
          <a:bodyPr wrap="square" lIns="75425" tIns="37713" rIns="75425" bIns="37713" rtlCol="0">
            <a:spAutoFit/>
          </a:bodyPr>
          <a:lstStyle/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       Usar fonte Arial tamanho 40.</a:t>
            </a:r>
            <a:endParaRPr lang="pt-BR" sz="3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tângulo 36"/>
          <p:cNvSpPr/>
          <p:nvPr/>
        </p:nvSpPr>
        <p:spPr>
          <a:xfrm>
            <a:off x="16268700" y="18935998"/>
            <a:ext cx="1399320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1981200" algn="l"/>
              </a:tabLst>
            </a:pPr>
            <a:r>
              <a:rPr lang="pt-BR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Figura 2:</a:t>
            </a:r>
            <a:r>
              <a:rPr lang="pt-B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A) Refratômetro digital utilizado para avaliação de sólidos 	solúveis; B) Pesagem dos frutos após a colheita. Chapecó, 2017. </a:t>
            </a:r>
            <a:endParaRPr lang="pt-BR" sz="32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16803145" y="18080689"/>
            <a:ext cx="337522" cy="5366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87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158684" y="14255478"/>
            <a:ext cx="3642360" cy="4495800"/>
          </a:xfrm>
          <a:prstGeom prst="rect">
            <a:avLst/>
          </a:prstGeom>
        </p:spPr>
      </p:pic>
      <p:sp>
        <p:nvSpPr>
          <p:cNvPr id="41" name="CaixaDeTexto 40"/>
          <p:cNvSpPr txBox="1"/>
          <p:nvPr/>
        </p:nvSpPr>
        <p:spPr>
          <a:xfrm>
            <a:off x="25347326" y="18024066"/>
            <a:ext cx="337522" cy="5366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87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pic>
        <p:nvPicPr>
          <p:cNvPr id="1026" name="Picture 2" descr="https://scontent.fpoa10-1.fna.fbcdn.net/v/t34.0-12/19397845_1381809581933654_1570032316_n.jpg?oh=0549f23f835c895b147af8e0aa29f318&amp;oe=594C4129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3" r="3119"/>
          <a:stretch/>
        </p:blipFill>
        <p:spPr bwMode="auto">
          <a:xfrm>
            <a:off x="11231092" y="23976558"/>
            <a:ext cx="4752528" cy="9217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CaixaDeTexto 42"/>
          <p:cNvSpPr txBox="1"/>
          <p:nvPr/>
        </p:nvSpPr>
        <p:spPr>
          <a:xfrm>
            <a:off x="11303100" y="32617518"/>
            <a:ext cx="417704" cy="5366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87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45" name="Retângulo 44"/>
          <p:cNvSpPr/>
          <p:nvPr/>
        </p:nvSpPr>
        <p:spPr>
          <a:xfrm>
            <a:off x="16392015" y="27792982"/>
            <a:ext cx="1399320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charset="0"/>
              <a:buChar char="•"/>
              <a:tabLst>
                <a:tab pos="1981200" algn="l"/>
              </a:tabLst>
            </a:pPr>
            <a:r>
              <a:rPr lang="pt-B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Letras distintas na coluna, diferem entre si pelo teste de </a:t>
            </a:r>
            <a:r>
              <a:rPr lang="pt-BR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Tukey</a:t>
            </a:r>
            <a:r>
              <a:rPr lang="pt-B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5% de significância.</a:t>
            </a:r>
          </a:p>
        </p:txBody>
      </p:sp>
      <p:pic>
        <p:nvPicPr>
          <p:cNvPr id="50" name="Imagem 20">
            <a:extLst>
              <a:ext uri="{FF2B5EF4-FFF2-40B4-BE49-F238E27FC236}">
                <a16:creationId xmlns:a16="http://schemas.microsoft.com/office/drawing/2014/main" id="{2E4963F9-9F82-327C-7F90-38E6220D4994}"/>
              </a:ext>
            </a:extLst>
          </p:cNvPr>
          <p:cNvPicPr/>
          <p:nvPr/>
        </p:nvPicPr>
        <p:blipFill>
          <a:blip r:embed="rId9"/>
          <a:stretch/>
        </p:blipFill>
        <p:spPr>
          <a:xfrm>
            <a:off x="22392332" y="573958"/>
            <a:ext cx="7992888" cy="3516111"/>
          </a:xfrm>
          <a:prstGeom prst="rect">
            <a:avLst/>
          </a:prstGeom>
          <a:ln w="0">
            <a:noFill/>
          </a:ln>
        </p:spPr>
      </p:pic>
      <p:pic>
        <p:nvPicPr>
          <p:cNvPr id="52" name="Imagem 51">
            <a:extLst>
              <a:ext uri="{FF2B5EF4-FFF2-40B4-BE49-F238E27FC236}">
                <a16:creationId xmlns:a16="http://schemas.microsoft.com/office/drawing/2014/main" id="{B4E447F8-2015-4686-B0B3-159631A84AA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230" y="35753544"/>
            <a:ext cx="2663819" cy="270727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D95B82C-856A-45F6-B88A-13AAB4BAE1A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060" y="405107"/>
            <a:ext cx="11152801" cy="359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9944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5983</TotalTime>
  <Words>486</Words>
  <Application>Microsoft Office PowerPoint</Application>
  <PresentationFormat>Personalizar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265</cp:revision>
  <dcterms:created xsi:type="dcterms:W3CDTF">2013-07-14T23:10:49Z</dcterms:created>
  <dcterms:modified xsi:type="dcterms:W3CDTF">2025-11-26T20:09:14Z</dcterms:modified>
</cp:coreProperties>
</file>