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6">
          <p15:clr>
            <a:srgbClr val="A4A3A4"/>
          </p15:clr>
        </p15:guide>
        <p15:guide id="2" pos="10204">
          <p15:clr>
            <a:srgbClr val="A4A3A4"/>
          </p15:clr>
        </p15:guide>
        <p15:guide id="3" orient="horz" pos="13607">
          <p15:clr>
            <a:srgbClr val="A4A3A4"/>
          </p15:clr>
        </p15:guide>
        <p15:guide id="4" pos="10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174D4F-9B32-405E-9A17-EE661556931D}">
  <a:tblStyle styleId="{6A174D4F-9B32-405E-9A17-EE661556931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2116" y="128"/>
      </p:cViewPr>
      <p:guideLst>
        <p:guide orient="horz" pos="13606"/>
        <p:guide pos="10204"/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429947" y="13420204"/>
            <a:ext cx="27539396" cy="926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4859896" y="24480363"/>
            <a:ext cx="22679502" cy="1104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lvl="0" algn="ctr">
              <a:spcBef>
                <a:spcPts val="2682"/>
              </a:spcBef>
              <a:spcAft>
                <a:spcPts val="0"/>
              </a:spcAft>
              <a:buClr>
                <a:srgbClr val="888888"/>
              </a:buClr>
              <a:buSzPts val="13408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358"/>
              </a:spcBef>
              <a:spcAft>
                <a:spcPts val="0"/>
              </a:spcAft>
              <a:buClr>
                <a:srgbClr val="888888"/>
              </a:buClr>
              <a:buSzPts val="117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16"/>
              </a:spcBef>
              <a:spcAft>
                <a:spcPts val="0"/>
              </a:spcAft>
              <a:buClr>
                <a:srgbClr val="888888"/>
              </a:buClr>
              <a:buSzPts val="1007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692"/>
              </a:spcBef>
              <a:spcAft>
                <a:spcPts val="0"/>
              </a:spcAft>
              <a:buClr>
                <a:srgbClr val="888888"/>
              </a:buClr>
              <a:buSzPts val="8459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692"/>
              </a:spcBef>
              <a:spcAft>
                <a:spcPts val="0"/>
              </a:spcAft>
              <a:buClr>
                <a:srgbClr val="888888"/>
              </a:buClr>
              <a:buSzPts val="8459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692"/>
              </a:spcBef>
              <a:spcAft>
                <a:spcPts val="0"/>
              </a:spcAft>
              <a:buClr>
                <a:srgbClr val="888888"/>
              </a:buClr>
              <a:buSzPts val="8459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692"/>
              </a:spcBef>
              <a:spcAft>
                <a:spcPts val="0"/>
              </a:spcAft>
              <a:buClr>
                <a:srgbClr val="888888"/>
              </a:buClr>
              <a:buSzPts val="8459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692"/>
              </a:spcBef>
              <a:spcAft>
                <a:spcPts val="0"/>
              </a:spcAft>
              <a:buClr>
                <a:srgbClr val="888888"/>
              </a:buClr>
              <a:buSzPts val="8459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692"/>
              </a:spcBef>
              <a:spcAft>
                <a:spcPts val="0"/>
              </a:spcAft>
              <a:buClr>
                <a:srgbClr val="888888"/>
              </a:buClr>
              <a:buSzPts val="8459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1619965" y="1730031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1944432" y="9755687"/>
            <a:ext cx="28510426" cy="29159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is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-604162" y="92926850"/>
            <a:ext cx="193522859" cy="25829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-52538647" y="67361787"/>
            <a:ext cx="193522859" cy="76959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619965" y="1730031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619965" y="10080154"/>
            <a:ext cx="29159359" cy="2851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2559321" y="27760416"/>
            <a:ext cx="27539396" cy="858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27"/>
              <a:buFont typeface="Calibri"/>
              <a:buNone/>
              <a:defRPr sz="1682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2559321" y="18310278"/>
            <a:ext cx="2753939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b" anchorCtr="0">
            <a:normAutofit/>
          </a:bodyPr>
          <a:lstStyle>
            <a:lvl1pPr marL="457200" lvl="0" indent="-228600" algn="l">
              <a:spcBef>
                <a:spcPts val="1692"/>
              </a:spcBef>
              <a:spcAft>
                <a:spcPts val="0"/>
              </a:spcAft>
              <a:buClr>
                <a:srgbClr val="888888"/>
              </a:buClr>
              <a:buSzPts val="8459"/>
              <a:buNone/>
              <a:defRPr sz="8459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512"/>
              </a:spcBef>
              <a:spcAft>
                <a:spcPts val="0"/>
              </a:spcAft>
              <a:buClr>
                <a:srgbClr val="888888"/>
              </a:buClr>
              <a:buSzPts val="7559"/>
              <a:buNone/>
              <a:defRPr sz="7558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332"/>
              </a:spcBef>
              <a:spcAft>
                <a:spcPts val="0"/>
              </a:spcAft>
              <a:buClr>
                <a:srgbClr val="888888"/>
              </a:buClr>
              <a:buSzPts val="6659"/>
              <a:buNone/>
              <a:defRPr sz="6658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5848"/>
              <a:buNone/>
              <a:defRPr sz="5848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5848"/>
              <a:buNone/>
              <a:defRPr sz="5848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5848"/>
              <a:buNone/>
              <a:defRPr sz="5848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5848"/>
              <a:buNone/>
              <a:defRPr sz="5848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5848"/>
              <a:buNone/>
              <a:defRPr sz="5848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170"/>
              </a:spcBef>
              <a:spcAft>
                <a:spcPts val="0"/>
              </a:spcAft>
              <a:buClr>
                <a:srgbClr val="888888"/>
              </a:buClr>
              <a:buSzPts val="5848"/>
              <a:buNone/>
              <a:defRPr sz="584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619965" y="1730031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743004" y="52920784"/>
            <a:ext cx="51394494" cy="14968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lvl="0" indent="-977138" algn="l">
              <a:spcBef>
                <a:spcPts val="2358"/>
              </a:spcBef>
              <a:spcAft>
                <a:spcPts val="0"/>
              </a:spcAft>
              <a:buClr>
                <a:schemeClr val="dk1"/>
              </a:buClr>
              <a:buSzPts val="11788"/>
              <a:buChar char="•"/>
              <a:defRPr sz="11788"/>
            </a:lvl1pPr>
            <a:lvl2pPr marL="914400" lvl="1" indent="-868553" algn="l">
              <a:spcBef>
                <a:spcPts val="2016"/>
              </a:spcBef>
              <a:spcAft>
                <a:spcPts val="0"/>
              </a:spcAft>
              <a:buClr>
                <a:schemeClr val="dk1"/>
              </a:buClr>
              <a:buSzPts val="10078"/>
              <a:buChar char="–"/>
              <a:defRPr sz="10078"/>
            </a:lvl2pPr>
            <a:lvl3pPr marL="1371600" lvl="2" indent="-765746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Char char="•"/>
              <a:defRPr sz="8459"/>
            </a:lvl3pPr>
            <a:lvl4pPr marL="1828800" lvl="3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–"/>
              <a:defRPr sz="7558"/>
            </a:lvl4pPr>
            <a:lvl5pPr marL="2286000" lvl="4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»"/>
              <a:defRPr sz="7558"/>
            </a:lvl5pPr>
            <a:lvl6pPr marL="2743200" lvl="5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6pPr>
            <a:lvl7pPr marL="3200400" lvl="6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7pPr>
            <a:lvl8pPr marL="3657600" lvl="7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8pPr>
            <a:lvl9pPr marL="4114800" lvl="8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7677486" y="52920784"/>
            <a:ext cx="51394497" cy="149682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lvl="0" indent="-977138" algn="l">
              <a:spcBef>
                <a:spcPts val="2358"/>
              </a:spcBef>
              <a:spcAft>
                <a:spcPts val="0"/>
              </a:spcAft>
              <a:buClr>
                <a:schemeClr val="dk1"/>
              </a:buClr>
              <a:buSzPts val="11788"/>
              <a:buChar char="•"/>
              <a:defRPr sz="11788"/>
            </a:lvl1pPr>
            <a:lvl2pPr marL="914400" lvl="1" indent="-868553" algn="l">
              <a:spcBef>
                <a:spcPts val="2016"/>
              </a:spcBef>
              <a:spcAft>
                <a:spcPts val="0"/>
              </a:spcAft>
              <a:buClr>
                <a:schemeClr val="dk1"/>
              </a:buClr>
              <a:buSzPts val="10078"/>
              <a:buChar char="–"/>
              <a:defRPr sz="10078"/>
            </a:lvl2pPr>
            <a:lvl3pPr marL="1371600" lvl="2" indent="-765746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Char char="•"/>
              <a:defRPr sz="8459"/>
            </a:lvl3pPr>
            <a:lvl4pPr marL="1828800" lvl="3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–"/>
              <a:defRPr sz="7558"/>
            </a:lvl4pPr>
            <a:lvl5pPr marL="2286000" lvl="4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»"/>
              <a:defRPr sz="7558"/>
            </a:lvl5pPr>
            <a:lvl6pPr marL="2743200" lvl="5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6pPr>
            <a:lvl7pPr marL="3200400" lvl="6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7pPr>
            <a:lvl8pPr marL="3657600" lvl="7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8pPr>
            <a:lvl9pPr marL="4114800" lvl="8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619965" y="1730031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46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619964" y="9670149"/>
            <a:ext cx="14315312" cy="403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b" anchorCtr="0">
            <a:normAutofit/>
          </a:bodyPr>
          <a:lstStyle>
            <a:lvl1pPr marL="457200" lvl="0" indent="-228600" algn="l">
              <a:spcBef>
                <a:spcPts val="2016"/>
              </a:spcBef>
              <a:spcAft>
                <a:spcPts val="0"/>
              </a:spcAft>
              <a:buClr>
                <a:schemeClr val="dk1"/>
              </a:buClr>
              <a:buSzPts val="10078"/>
              <a:buNone/>
              <a:defRPr sz="10078" b="1"/>
            </a:lvl1pPr>
            <a:lvl2pPr marL="914400" lvl="1" indent="-228600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None/>
              <a:defRPr sz="8459" b="1"/>
            </a:lvl2pPr>
            <a:lvl3pPr marL="1371600" lvl="2" indent="-228600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None/>
              <a:defRPr sz="7558" b="1"/>
            </a:lvl3pPr>
            <a:lvl4pPr marL="1828800" lvl="3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4pPr>
            <a:lvl5pPr marL="2286000" lvl="4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5pPr>
            <a:lvl6pPr marL="2743200" lvl="5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6pPr>
            <a:lvl7pPr marL="3200400" lvl="6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7pPr>
            <a:lvl8pPr marL="3657600" lvl="7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8pPr>
            <a:lvl9pPr marL="4114800" lvl="8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1619964" y="13700205"/>
            <a:ext cx="14315312" cy="2489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lvl="0" indent="-868553" algn="l">
              <a:spcBef>
                <a:spcPts val="2016"/>
              </a:spcBef>
              <a:spcAft>
                <a:spcPts val="0"/>
              </a:spcAft>
              <a:buClr>
                <a:schemeClr val="dk1"/>
              </a:buClr>
              <a:buSzPts val="10078"/>
              <a:buChar char="•"/>
              <a:defRPr sz="10078"/>
            </a:lvl1pPr>
            <a:lvl2pPr marL="914400" lvl="1" indent="-765746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Char char="–"/>
              <a:defRPr sz="8459"/>
            </a:lvl2pPr>
            <a:lvl3pPr marL="1371600" lvl="2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3pPr>
            <a:lvl4pPr marL="1828800" lvl="3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–"/>
              <a:defRPr sz="6658"/>
            </a:lvl4pPr>
            <a:lvl5pPr marL="2286000" lvl="4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»"/>
              <a:defRPr sz="6658"/>
            </a:lvl5pPr>
            <a:lvl6pPr marL="2743200" lvl="5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•"/>
              <a:defRPr sz="6658"/>
            </a:lvl6pPr>
            <a:lvl7pPr marL="3200400" lvl="6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•"/>
              <a:defRPr sz="6658"/>
            </a:lvl7pPr>
            <a:lvl8pPr marL="3657600" lvl="7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•"/>
              <a:defRPr sz="6658"/>
            </a:lvl8pPr>
            <a:lvl9pPr marL="4114800" lvl="8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•"/>
              <a:defRPr sz="6658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16458393" y="9670149"/>
            <a:ext cx="14320935" cy="403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b" anchorCtr="0">
            <a:normAutofit/>
          </a:bodyPr>
          <a:lstStyle>
            <a:lvl1pPr marL="457200" lvl="0" indent="-228600" algn="l">
              <a:spcBef>
                <a:spcPts val="2016"/>
              </a:spcBef>
              <a:spcAft>
                <a:spcPts val="0"/>
              </a:spcAft>
              <a:buClr>
                <a:schemeClr val="dk1"/>
              </a:buClr>
              <a:buSzPts val="10078"/>
              <a:buNone/>
              <a:defRPr sz="10078" b="1"/>
            </a:lvl1pPr>
            <a:lvl2pPr marL="914400" lvl="1" indent="-228600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None/>
              <a:defRPr sz="8459" b="1"/>
            </a:lvl2pPr>
            <a:lvl3pPr marL="1371600" lvl="2" indent="-228600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None/>
              <a:defRPr sz="7558" b="1"/>
            </a:lvl3pPr>
            <a:lvl4pPr marL="1828800" lvl="3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4pPr>
            <a:lvl5pPr marL="2286000" lvl="4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5pPr>
            <a:lvl6pPr marL="2743200" lvl="5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6pPr>
            <a:lvl7pPr marL="3200400" lvl="6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7pPr>
            <a:lvl8pPr marL="3657600" lvl="7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8pPr>
            <a:lvl9pPr marL="4114800" lvl="8" indent="-228600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None/>
              <a:defRPr sz="6658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16458393" y="13700205"/>
            <a:ext cx="14320935" cy="24890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lvl="0" indent="-868553" algn="l">
              <a:spcBef>
                <a:spcPts val="2016"/>
              </a:spcBef>
              <a:spcAft>
                <a:spcPts val="0"/>
              </a:spcAft>
              <a:buClr>
                <a:schemeClr val="dk1"/>
              </a:buClr>
              <a:buSzPts val="10078"/>
              <a:buChar char="•"/>
              <a:defRPr sz="10078"/>
            </a:lvl1pPr>
            <a:lvl2pPr marL="914400" lvl="1" indent="-765746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Char char="–"/>
              <a:defRPr sz="8459"/>
            </a:lvl2pPr>
            <a:lvl3pPr marL="1371600" lvl="2" indent="-708596" algn="l">
              <a:spcBef>
                <a:spcPts val="1512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3pPr>
            <a:lvl4pPr marL="1828800" lvl="3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–"/>
              <a:defRPr sz="6658"/>
            </a:lvl4pPr>
            <a:lvl5pPr marL="2286000" lvl="4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»"/>
              <a:defRPr sz="6658"/>
            </a:lvl5pPr>
            <a:lvl6pPr marL="2743200" lvl="5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•"/>
              <a:defRPr sz="6658"/>
            </a:lvl6pPr>
            <a:lvl7pPr marL="3200400" lvl="6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•"/>
              <a:defRPr sz="6658"/>
            </a:lvl7pPr>
            <a:lvl8pPr marL="3657600" lvl="7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•"/>
              <a:defRPr sz="6658"/>
            </a:lvl8pPr>
            <a:lvl9pPr marL="4114800" lvl="8" indent="-651446" algn="l">
              <a:spcBef>
                <a:spcPts val="1332"/>
              </a:spcBef>
              <a:spcAft>
                <a:spcPts val="0"/>
              </a:spcAft>
              <a:buClr>
                <a:schemeClr val="dk1"/>
              </a:buClr>
              <a:buSzPts val="6659"/>
              <a:buChar char="•"/>
              <a:defRPr sz="6658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1619965" y="1730031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1619970" y="1720028"/>
            <a:ext cx="10659143" cy="732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59"/>
              <a:buFont typeface="Calibri"/>
              <a:buNone/>
              <a:defRPr sz="845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12667224" y="1720034"/>
            <a:ext cx="18112101" cy="3687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lvl="0" indent="-1080008" algn="l">
              <a:spcBef>
                <a:spcPts val="2682"/>
              </a:spcBef>
              <a:spcAft>
                <a:spcPts val="0"/>
              </a:spcAft>
              <a:buClr>
                <a:schemeClr val="dk1"/>
              </a:buClr>
              <a:buSzPts val="13408"/>
              <a:buChar char="•"/>
              <a:defRPr sz="13408"/>
            </a:lvl1pPr>
            <a:lvl2pPr marL="914400" lvl="1" indent="-977138" algn="l">
              <a:spcBef>
                <a:spcPts val="2358"/>
              </a:spcBef>
              <a:spcAft>
                <a:spcPts val="0"/>
              </a:spcAft>
              <a:buClr>
                <a:schemeClr val="dk1"/>
              </a:buClr>
              <a:buSzPts val="11788"/>
              <a:buChar char="–"/>
              <a:defRPr sz="11788"/>
            </a:lvl2pPr>
            <a:lvl3pPr marL="1371600" lvl="2" indent="-868553" algn="l">
              <a:spcBef>
                <a:spcPts val="2016"/>
              </a:spcBef>
              <a:spcAft>
                <a:spcPts val="0"/>
              </a:spcAft>
              <a:buClr>
                <a:schemeClr val="dk1"/>
              </a:buClr>
              <a:buSzPts val="10078"/>
              <a:buChar char="•"/>
              <a:defRPr sz="10078"/>
            </a:lvl3pPr>
            <a:lvl4pPr marL="1828800" lvl="3" indent="-765746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Char char="–"/>
              <a:defRPr sz="8459"/>
            </a:lvl4pPr>
            <a:lvl5pPr marL="2286000" lvl="4" indent="-765746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Char char="»"/>
              <a:defRPr sz="8459"/>
            </a:lvl5pPr>
            <a:lvl6pPr marL="2743200" lvl="5" indent="-765746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Char char="•"/>
              <a:defRPr sz="8459"/>
            </a:lvl6pPr>
            <a:lvl7pPr marL="3200400" lvl="6" indent="-765746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Char char="•"/>
              <a:defRPr sz="8459"/>
            </a:lvl7pPr>
            <a:lvl8pPr marL="3657600" lvl="7" indent="-765746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Char char="•"/>
              <a:defRPr sz="8459"/>
            </a:lvl8pPr>
            <a:lvl9pPr marL="4114800" lvl="8" indent="-765746" algn="l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Char char="•"/>
              <a:defRPr sz="8459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1619970" y="9040141"/>
            <a:ext cx="10659143" cy="2955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lvl="0" indent="-228600" algn="l"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5848"/>
              <a:buNone/>
              <a:defRPr sz="5848"/>
            </a:lvl1pPr>
            <a:lvl2pPr marL="914400" lvl="1" indent="-228600" algn="l">
              <a:spcBef>
                <a:spcPts val="1008"/>
              </a:spcBef>
              <a:spcAft>
                <a:spcPts val="0"/>
              </a:spcAft>
              <a:buClr>
                <a:schemeClr val="dk1"/>
              </a:buClr>
              <a:buSzPts val="5039"/>
              <a:buNone/>
              <a:defRPr sz="5039"/>
            </a:lvl2pPr>
            <a:lvl3pPr marL="1371600" lvl="2" indent="-228600" algn="l">
              <a:spcBef>
                <a:spcPts val="846"/>
              </a:spcBef>
              <a:spcAft>
                <a:spcPts val="0"/>
              </a:spcAft>
              <a:buClr>
                <a:schemeClr val="dk1"/>
              </a:buClr>
              <a:buSzPts val="4229"/>
              <a:buNone/>
              <a:defRPr sz="4229"/>
            </a:lvl3pPr>
            <a:lvl4pPr marL="1828800" lvl="3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4pPr>
            <a:lvl5pPr marL="2286000" lvl="4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5pPr>
            <a:lvl6pPr marL="2743200" lvl="5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6pPr>
            <a:lvl7pPr marL="3200400" lvl="6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7pPr>
            <a:lvl8pPr marL="3657600" lvl="7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8pPr>
            <a:lvl9pPr marL="4114800" lvl="8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350490" y="30240450"/>
            <a:ext cx="19439573" cy="35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59"/>
              <a:buFont typeface="Calibri"/>
              <a:buNone/>
              <a:defRPr sz="845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6350490" y="3860057"/>
            <a:ext cx="19439573" cy="2592038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350490" y="33810503"/>
            <a:ext cx="19439573" cy="507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lvl="0" indent="-228600" algn="l">
              <a:spcBef>
                <a:spcPts val="1170"/>
              </a:spcBef>
              <a:spcAft>
                <a:spcPts val="0"/>
              </a:spcAft>
              <a:buClr>
                <a:schemeClr val="dk1"/>
              </a:buClr>
              <a:buSzPts val="5848"/>
              <a:buNone/>
              <a:defRPr sz="5848"/>
            </a:lvl1pPr>
            <a:lvl2pPr marL="914400" lvl="1" indent="-228600" algn="l">
              <a:spcBef>
                <a:spcPts val="1008"/>
              </a:spcBef>
              <a:spcAft>
                <a:spcPts val="0"/>
              </a:spcAft>
              <a:buClr>
                <a:schemeClr val="dk1"/>
              </a:buClr>
              <a:buSzPts val="5039"/>
              <a:buNone/>
              <a:defRPr sz="5039"/>
            </a:lvl2pPr>
            <a:lvl3pPr marL="1371600" lvl="2" indent="-228600" algn="l">
              <a:spcBef>
                <a:spcPts val="846"/>
              </a:spcBef>
              <a:spcAft>
                <a:spcPts val="0"/>
              </a:spcAft>
              <a:buClr>
                <a:schemeClr val="dk1"/>
              </a:buClr>
              <a:buSzPts val="4229"/>
              <a:buNone/>
              <a:defRPr sz="4229"/>
            </a:lvl3pPr>
            <a:lvl4pPr marL="1828800" lvl="3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4pPr>
            <a:lvl5pPr marL="2286000" lvl="4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5pPr>
            <a:lvl6pPr marL="2743200" lvl="5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6pPr>
            <a:lvl7pPr marL="3200400" lvl="6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7pPr>
            <a:lvl8pPr marL="3657600" lvl="7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8pPr>
            <a:lvl9pPr marL="4114800" lvl="8" indent="-228600" algn="l">
              <a:spcBef>
                <a:spcPts val="738"/>
              </a:spcBef>
              <a:spcAft>
                <a:spcPts val="0"/>
              </a:spcAft>
              <a:buClr>
                <a:schemeClr val="dk1"/>
              </a:buClr>
              <a:buSzPts val="3689"/>
              <a:buNone/>
              <a:defRPr sz="3689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BF6"/>
            </a:gs>
            <a:gs pos="43000">
              <a:srgbClr val="F9FBF6"/>
            </a:gs>
            <a:gs pos="69000">
              <a:srgbClr val="E0EACC"/>
            </a:gs>
            <a:gs pos="98000">
              <a:srgbClr val="D1E0B4"/>
            </a:gs>
            <a:gs pos="100000">
              <a:srgbClr val="D1E0B4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619965" y="1730031"/>
            <a:ext cx="29159359" cy="720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46"/>
              <a:buFont typeface="Calibri"/>
              <a:buNone/>
              <a:defRPr sz="1844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1619965" y="10080154"/>
            <a:ext cx="29159359" cy="2851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t" anchorCtr="0">
            <a:normAutofit/>
          </a:bodyPr>
          <a:lstStyle>
            <a:lvl1pPr marL="457200" marR="0" lvl="0" indent="-1080008" algn="l" rtl="0">
              <a:spcBef>
                <a:spcPts val="2682"/>
              </a:spcBef>
              <a:spcAft>
                <a:spcPts val="0"/>
              </a:spcAft>
              <a:buClr>
                <a:schemeClr val="dk1"/>
              </a:buClr>
              <a:buSzPts val="13408"/>
              <a:buFont typeface="Arial"/>
              <a:buChar char="•"/>
              <a:defRPr sz="134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77138" algn="l" rtl="0">
              <a:spcBef>
                <a:spcPts val="2358"/>
              </a:spcBef>
              <a:spcAft>
                <a:spcPts val="0"/>
              </a:spcAft>
              <a:buClr>
                <a:schemeClr val="dk1"/>
              </a:buClr>
              <a:buSzPts val="11788"/>
              <a:buFont typeface="Arial"/>
              <a:buChar char="–"/>
              <a:defRPr sz="117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68553" algn="l" rtl="0">
              <a:spcBef>
                <a:spcPts val="2016"/>
              </a:spcBef>
              <a:spcAft>
                <a:spcPts val="0"/>
              </a:spcAft>
              <a:buClr>
                <a:schemeClr val="dk1"/>
              </a:buClr>
              <a:buSzPts val="10078"/>
              <a:buFont typeface="Arial"/>
              <a:buChar char="•"/>
              <a:defRPr sz="100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65746" algn="l" rtl="0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Font typeface="Arial"/>
              <a:buChar char="–"/>
              <a:defRPr sz="84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65746" algn="l" rtl="0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Font typeface="Arial"/>
              <a:buChar char="»"/>
              <a:defRPr sz="84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65746" algn="l" rtl="0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Font typeface="Arial"/>
              <a:buChar char="•"/>
              <a:defRPr sz="84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65746" algn="l" rtl="0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Font typeface="Arial"/>
              <a:buChar char="•"/>
              <a:defRPr sz="84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65746" algn="l" rtl="0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Font typeface="Arial"/>
              <a:buChar char="•"/>
              <a:defRPr sz="84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65746" algn="l" rtl="0">
              <a:spcBef>
                <a:spcPts val="1692"/>
              </a:spcBef>
              <a:spcAft>
                <a:spcPts val="0"/>
              </a:spcAft>
              <a:buClr>
                <a:schemeClr val="dk1"/>
              </a:buClr>
              <a:buSzPts val="8459"/>
              <a:buFont typeface="Arial"/>
              <a:buChar char="•"/>
              <a:defRPr sz="84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619968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1069757" y="40040595"/>
            <a:ext cx="10259775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23219492" y="40040595"/>
            <a:ext cx="7559834" cy="230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0925" tIns="195450" rIns="390925" bIns="1954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503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9000">
              <a:schemeClr val="lt1"/>
            </a:gs>
            <a:gs pos="98000">
              <a:schemeClr val="lt1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81735" y="15950309"/>
            <a:ext cx="8395835" cy="48682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446591" y="5411153"/>
            <a:ext cx="29198493" cy="3260944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2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2356"/>
              </a:spcBef>
              <a:spcAft>
                <a:spcPts val="0"/>
              </a:spcAft>
              <a:buNone/>
            </a:pPr>
            <a:r>
              <a:rPr lang="pt-BR" sz="5236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DIFERENTES NÚMEROS DE HASTES NO CULTIVO DE AMORA-PRETA CV. BRS TUPY</a:t>
            </a:r>
            <a:endParaRPr/>
          </a:p>
          <a:p>
            <a:pPr marL="0" marR="0" lvl="0" indent="0" algn="ctr" rtl="0">
              <a:spcBef>
                <a:spcPts val="1178"/>
              </a:spcBef>
              <a:spcAft>
                <a:spcPts val="0"/>
              </a:spcAft>
              <a:buNone/>
            </a:pPr>
            <a:r>
              <a:rPr lang="pt-BR" sz="43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Adriana Lugaresi</a:t>
            </a:r>
            <a:r>
              <a:rPr lang="pt-BR" sz="4364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43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Alison Uberti</a:t>
            </a:r>
            <a:r>
              <a:rPr lang="pt-BR" sz="4364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43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Jean Prado</a:t>
            </a:r>
            <a:r>
              <a:rPr lang="pt-BR" sz="4364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43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Gian C. Girardi</a:t>
            </a:r>
            <a:r>
              <a:rPr lang="pt-BR" sz="4364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43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Lucas de O. Fischer</a:t>
            </a:r>
            <a:r>
              <a:rPr lang="pt-BR" sz="4364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43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pt-BR" sz="4364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364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Clevison L. Giacobbo</a:t>
            </a:r>
            <a:r>
              <a:rPr lang="pt-BR" sz="4364" b="1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364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1178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6555603" y="39124528"/>
            <a:ext cx="19288082" cy="360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73" b="0" i="1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pt-BR" sz="3273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Bolsista UFFS/FAPESC, Campus Chapecó, Universidade Federal da Fronteira Sul (UFFS)- Rodovia SC. 484, Km 02, Fronteira Sul, 89815899, Chapecó, SC.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73" i="1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pt-BR" sz="3273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Bolsista voluntário-Universidade Federal da Fronteira Sul (UFFS)- Rodovia SC. 484, Km 02, Fronteira Sul. Chapecó, SC.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73" i="1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pt-BR" sz="3273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Acadêmico de Agronomia, Universidade Federal de Pelotas - FAEM/UFPel.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73" i="1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pt-BR" sz="3273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Agronomia/PPGTA. Campus Chapecó. Rodovia SC 484, Km 02, Fronteira Sul, 89815899, Chapecó, SC.</a:t>
            </a:r>
            <a:endParaRPr sz="327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1976627" y="38681682"/>
            <a:ext cx="28205802" cy="0"/>
          </a:xfrm>
          <a:prstGeom prst="straightConnector1">
            <a:avLst/>
          </a:prstGeom>
          <a:noFill/>
          <a:ln w="889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93" name="Google Shape;93;p13"/>
          <p:cNvSpPr/>
          <p:nvPr/>
        </p:nvSpPr>
        <p:spPr>
          <a:xfrm>
            <a:off x="1531308" y="13782017"/>
            <a:ext cx="14400000" cy="1081101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5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sz="3959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1428234" y="19239067"/>
            <a:ext cx="14471372" cy="7470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89136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6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experimento foi conduzido na área experimental da Universidade Federal da Fronteira Sul, em um pomar implantado no ano de 2014, com espaçamento de 1,5 X 3,0 metros. As avaliações ocorreram durante o ano agrícola de 2016/2017, segundo ano produtivo das plantas. </a:t>
            </a:r>
            <a:endParaRPr/>
          </a:p>
          <a:p>
            <a:pPr marL="0" marR="0" lvl="0" indent="89136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6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delineamento experimental utilizado foi inteiramente casualizado, com cinco tratamentos e cinco repetições. As podas avaliadas foram poda drástica de inverno (zero), uma, duas e três hastes produtivas, as quais foram realizadas ao fim do inverno do ano de 2016.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16635167" y="32519460"/>
            <a:ext cx="14524017" cy="344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7970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6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manejo de diferentes números de hastes na amoreira-preta influencia diretamente na produtividade e nos teores de sólidos solúveis. Plantas com quatro hastes atingem maiores produtividades mantendo a qualidade das frutas.</a:t>
            </a:r>
            <a:endParaRPr sz="403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1531308" y="18011383"/>
            <a:ext cx="14400000" cy="1124704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5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</a:t>
            </a:r>
            <a:endParaRPr sz="3959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428234" y="14945461"/>
            <a:ext cx="14503074" cy="276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959935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6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objetivo com este trabalho foi avaliar a influência dos diferentes números de hastes em amoreira-preta, em relação aos aspectos produtivos e qualitativos das frutas da cultivar BRS Tupy.</a:t>
            </a:r>
            <a:endParaRPr sz="403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6661012" y="31498245"/>
            <a:ext cx="14374156" cy="997175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5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</a:t>
            </a:r>
            <a:endParaRPr sz="3959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16440555" y="22150204"/>
            <a:ext cx="14718630" cy="1045957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5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sz="3959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16440555" y="23407083"/>
            <a:ext cx="14718629" cy="170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91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Tabela 1</a:t>
            </a:r>
            <a:r>
              <a:rPr lang="pt-BR" sz="349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Produtividade estimada e teores de sólidos solúveis em amoreira-preta submetida a diferentes números de hastes primárias. Chapecó, SC, 2017.</a:t>
            </a:r>
            <a:endParaRPr sz="349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531308" y="36277407"/>
            <a:ext cx="14400000" cy="170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91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1:</a:t>
            </a:r>
            <a:r>
              <a:rPr lang="pt-BR" sz="349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Planta de amoreira-preta, A) submetida a quatro hastes primárias; B) Plantas submetidas a poda drástica; C) Vista do pomar em plena floração e D) em plana frutificação. Chapecó, 2017.</a:t>
            </a:r>
            <a:endParaRPr sz="349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16759184" y="36054433"/>
            <a:ext cx="14400000" cy="997175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5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 </a:t>
            </a:r>
            <a:endParaRPr sz="3959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6635167" y="37311312"/>
            <a:ext cx="14400000" cy="75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79708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6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FAPESC pelo apoio financeiro. </a:t>
            </a:r>
            <a:endParaRPr sz="403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16440555" y="9193396"/>
            <a:ext cx="14204529" cy="679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89136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6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Quando maduras as frutas foram colhidas e avaliadas no Laboratório de fruticultura e Pós-colheita. Para a avaliação de sólidos solúveis utilizou uma amostra de 30 frutas, durante o ciclo.</a:t>
            </a:r>
            <a:endParaRPr/>
          </a:p>
          <a:p>
            <a:pPr marL="0" marR="0" lvl="0" indent="891369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6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Foram avaliados produtividade estimada (t ha</a:t>
            </a:r>
            <a:r>
              <a:rPr lang="pt-BR" sz="4364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pt-BR" sz="436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e teor de sólidos solúveis (ºBrix), com auxílio de um refratômetro digital. Os dados foram submetidos a análise de variância pelo teste F e, quando significativos, comparou-se as médias entre si pelo teste de Tukey a 5%. </a:t>
            </a:r>
            <a:endParaRPr sz="403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5" name="Google Shape;105;p13"/>
          <p:cNvGraphicFramePr/>
          <p:nvPr/>
        </p:nvGraphicFramePr>
        <p:xfrm>
          <a:off x="16563796" y="25292403"/>
          <a:ext cx="14471375" cy="5006925"/>
        </p:xfrm>
        <a:graphic>
          <a:graphicData uri="http://schemas.openxmlformats.org/drawingml/2006/table">
            <a:tbl>
              <a:tblPr firstRow="1" firstCol="1" bandRow="1">
                <a:noFill/>
                <a:tableStyleId>{6A174D4F-9B32-405E-9A17-EE661556931D}</a:tableStyleId>
              </a:tblPr>
              <a:tblGrid>
                <a:gridCol w="4560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7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 Tratamentos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Produtividade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Sólidos solúveis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Drástica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2,21 c*</a:t>
                      </a:r>
                      <a:endParaRPr/>
                    </a:p>
                  </a:txBody>
                  <a:tcPr marL="74825" marR="7482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8,86 b</a:t>
                      </a:r>
                      <a:endParaRPr/>
                    </a:p>
                  </a:txBody>
                  <a:tcPr marL="74825" marR="7482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Dois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 9,74 b</a:t>
                      </a:r>
                      <a:endParaRPr/>
                    </a:p>
                  </a:txBody>
                  <a:tcPr marL="74825" marR="74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10,43 a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Três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11,03 b</a:t>
                      </a:r>
                      <a:endParaRPr/>
                    </a:p>
                  </a:txBody>
                  <a:tcPr marL="74825" marR="7482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10,37 a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Quatro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13,91 a</a:t>
                      </a:r>
                      <a:endParaRPr/>
                    </a:p>
                  </a:txBody>
                  <a:tcPr marL="74825" marR="74825" marT="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10,83 a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CV(%)</a:t>
                      </a:r>
                      <a:endParaRPr sz="3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4825" marR="7482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15,97</a:t>
                      </a:r>
                      <a:endParaRPr/>
                    </a:p>
                  </a:txBody>
                  <a:tcPr marL="74825" marR="7482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4,02</a:t>
                      </a:r>
                      <a:endParaRPr/>
                    </a:p>
                  </a:txBody>
                  <a:tcPr marL="74825" marR="74825" marT="0" marB="0" anchor="ctr"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6" name="Google Shape;106;p13"/>
          <p:cNvSpPr/>
          <p:nvPr/>
        </p:nvSpPr>
        <p:spPr>
          <a:xfrm>
            <a:off x="1531306" y="9274119"/>
            <a:ext cx="14400000" cy="1081101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82275" tIns="41125" rIns="82275" bIns="4112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5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sz="3959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428233" y="10593434"/>
            <a:ext cx="14289265" cy="2769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41125" rIns="82275" bIns="4112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364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A cultura da amoreira-preta é uma ótima opção para agricultores familiares, pela rusticidade, boa produção. Altas produtividades, no entanto é necessário desenvolver manejos a fim de auxiliar nessa evolução</a:t>
            </a:r>
            <a:endParaRPr sz="4036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16470007" y="20865510"/>
            <a:ext cx="14760187" cy="116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491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2: </a:t>
            </a:r>
            <a:r>
              <a:rPr lang="pt-BR" sz="349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Refratômetro digital utilizado para avaliação de sólidos solúveis; B) Pesagem dos frutos após a colheita. Chapecó, 2017. </a:t>
            </a:r>
            <a:endParaRPr sz="349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3"/>
          <p:cNvSpPr txBox="1"/>
          <p:nvPr/>
        </p:nvSpPr>
        <p:spPr>
          <a:xfrm>
            <a:off x="16741056" y="20225675"/>
            <a:ext cx="368210" cy="576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4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44710" y="15941743"/>
            <a:ext cx="3973523" cy="490455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3"/>
          <p:cNvSpPr txBox="1"/>
          <p:nvPr/>
        </p:nvSpPr>
        <p:spPr>
          <a:xfrm>
            <a:off x="26893815" y="20283726"/>
            <a:ext cx="368210" cy="5769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149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12" name="Google Shape;112;p13"/>
          <p:cNvSpPr/>
          <p:nvPr/>
        </p:nvSpPr>
        <p:spPr>
          <a:xfrm>
            <a:off x="16409506" y="30319921"/>
            <a:ext cx="14625661" cy="116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8759" marR="0" lvl="0" indent="-498759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91"/>
              <a:buFont typeface="Arial"/>
              <a:buChar char="•"/>
            </a:pPr>
            <a:r>
              <a:rPr lang="pt-BR" sz="349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Letras distintas na coluna, diferem entre si pelo teste de Tukey a 5% de significância.</a:t>
            </a:r>
            <a:endParaRPr/>
          </a:p>
        </p:txBody>
      </p:sp>
      <p:sp>
        <p:nvSpPr>
          <p:cNvPr id="113" name="Google Shape;113;p13"/>
          <p:cNvSpPr/>
          <p:nvPr/>
        </p:nvSpPr>
        <p:spPr>
          <a:xfrm>
            <a:off x="23698200" y="975950"/>
            <a:ext cx="6946800" cy="3819600"/>
          </a:xfrm>
          <a:prstGeom prst="rect">
            <a:avLst/>
          </a:prstGeom>
          <a:solidFill>
            <a:srgbClr val="00954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72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Logo da instituição dos autores</a:t>
            </a:r>
            <a:endParaRPr/>
          </a:p>
        </p:txBody>
      </p:sp>
      <p:sp>
        <p:nvSpPr>
          <p:cNvPr id="114" name="Google Shape;114;p13"/>
          <p:cNvSpPr/>
          <p:nvPr/>
        </p:nvSpPr>
        <p:spPr>
          <a:xfrm>
            <a:off x="1976627" y="39124528"/>
            <a:ext cx="4119413" cy="3530707"/>
          </a:xfrm>
          <a:prstGeom prst="rect">
            <a:avLst/>
          </a:prstGeom>
          <a:solidFill>
            <a:srgbClr val="00954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3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Logo do grupo de pesquisa, se houver</a:t>
            </a:r>
            <a:endParaRPr/>
          </a:p>
        </p:txBody>
      </p:sp>
      <p:pic>
        <p:nvPicPr>
          <p:cNvPr id="115" name="Google Shape;115;p13" descr="Marca Fapesc | FAPES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804446" y="39046673"/>
            <a:ext cx="3377983" cy="3608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28234" y="26933861"/>
            <a:ext cx="14471372" cy="9343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7">
            <a:alphaModFix/>
          </a:blip>
          <a:srcRect l="7849" t="10506" r="10129"/>
          <a:stretch/>
        </p:blipFill>
        <p:spPr>
          <a:xfrm>
            <a:off x="1428225" y="898016"/>
            <a:ext cx="21134376" cy="3991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Personalizar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Clevison L Giacobbo</dc:creator>
  <cp:lastModifiedBy>Cbbo</cp:lastModifiedBy>
  <cp:revision>1</cp:revision>
  <dcterms:modified xsi:type="dcterms:W3CDTF">2024-03-07T14:12:55Z</dcterms:modified>
</cp:coreProperties>
</file>