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Lst>
  <p:sldSz cy="45007200" cx="34204275"/>
  <p:notesSz cx="6858000" cy="9144000"/>
  <p:embeddedFontLst>
    <p:embeddedFont>
      <p:font typeface="Garamond"/>
      <p:regular r:id="rId7"/>
      <p:bold r:id="rId8"/>
      <p:italic r:id="rId9"/>
      <p:boldItalic r:id="rId10"/>
    </p:embeddedFont>
    <p:embeddedFont>
      <p:font typeface="Poppins"/>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11" Type="http://schemas.openxmlformats.org/officeDocument/2006/relationships/font" Target="fonts/Poppins-regular.fntdata"/><Relationship Id="rId10" Type="http://schemas.openxmlformats.org/officeDocument/2006/relationships/font" Target="fonts/Garamond-boldItalic.fntdata"/><Relationship Id="rId13" Type="http://schemas.openxmlformats.org/officeDocument/2006/relationships/font" Target="fonts/Poppins-italic.fntdata"/><Relationship Id="rId12" Type="http://schemas.openxmlformats.org/officeDocument/2006/relationships/font" Target="fonts/Poppins-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Garamond-italic.fntdata"/><Relationship Id="rId14" Type="http://schemas.openxmlformats.org/officeDocument/2006/relationships/font" Target="fonts/Poppi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Garamond-regular.fntdata"/><Relationship Id="rId8" Type="http://schemas.openxmlformats.org/officeDocument/2006/relationships/font" Target="fonts/Garamon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0" y="695325"/>
            <a:ext cx="0" cy="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685800" y="4343400"/>
            <a:ext cx="5484900" cy="41133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 name="Shape 17"/>
        <p:cNvGrpSpPr/>
        <p:nvPr/>
      </p:nvGrpSpPr>
      <p:grpSpPr>
        <a:xfrm>
          <a:off x="0" y="0"/>
          <a:ext cx="0" cy="0"/>
          <a:chOff x="0" y="0"/>
          <a:chExt cx="0" cy="0"/>
        </a:xfrm>
      </p:grpSpPr>
      <p:sp>
        <p:nvSpPr>
          <p:cNvPr id="18" name="Google Shape;18;p1:notes"/>
          <p:cNvSpPr/>
          <p:nvPr>
            <p:ph idx="2" type="sldImg"/>
          </p:nvPr>
        </p:nvSpPr>
        <p:spPr>
          <a:xfrm>
            <a:off x="2143125" y="695325"/>
            <a:ext cx="25719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
            <a:headEnd len="sm" w="sm" type="none"/>
            <a:tailEnd len="sm" w="sm" type="none"/>
          </a:ln>
        </p:spPr>
      </p:sp>
      <p:sp>
        <p:nvSpPr>
          <p:cNvPr id="19" name="Google Shape;19;p1:notes"/>
          <p:cNvSpPr txBox="1"/>
          <p:nvPr>
            <p:ph idx="1" type="body"/>
          </p:nvPr>
        </p:nvSpPr>
        <p:spPr>
          <a:xfrm>
            <a:off x="685800" y="4343400"/>
            <a:ext cx="5486400" cy="411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ayout with centered title and subtitle placeholders"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2130425"/>
            <a:ext cx="7772400" cy="147000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218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218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218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218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218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218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218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218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21800" u="none" cap="none" strike="noStrike">
                <a:solidFill>
                  <a:srgbClr val="000000"/>
                </a:solidFill>
                <a:latin typeface="Arial"/>
                <a:ea typeface="Arial"/>
                <a:cs typeface="Arial"/>
                <a:sym typeface="Arial"/>
              </a:defRPr>
            </a:lvl9pPr>
          </a:lstStyle>
          <a:p/>
        </p:txBody>
      </p:sp>
      <p:sp>
        <p:nvSpPr>
          <p:cNvPr id="13" name="Google Shape;13;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3900"/>
              </a:spcBef>
              <a:spcAft>
                <a:spcPts val="0"/>
              </a:spcAft>
              <a:buClr>
                <a:srgbClr val="000000"/>
              </a:buClr>
              <a:buSzPts val="1400"/>
              <a:buFont typeface="Arial"/>
              <a:buNone/>
              <a:defRPr b="0" i="0" sz="15800" u="none" cap="none" strike="noStrike">
                <a:solidFill>
                  <a:srgbClr val="000000"/>
                </a:solidFill>
                <a:latin typeface="Arial"/>
                <a:ea typeface="Arial"/>
                <a:cs typeface="Arial"/>
                <a:sym typeface="Arial"/>
              </a:defRPr>
            </a:lvl1pPr>
            <a:lvl2pPr lvl="1" marR="0" rtl="0" algn="l">
              <a:lnSpc>
                <a:spcPct val="100000"/>
              </a:lnSpc>
              <a:spcBef>
                <a:spcPts val="3400"/>
              </a:spcBef>
              <a:spcAft>
                <a:spcPts val="0"/>
              </a:spcAft>
              <a:buClr>
                <a:srgbClr val="000000"/>
              </a:buClr>
              <a:buSzPts val="1400"/>
              <a:buFont typeface="Arial"/>
              <a:buNone/>
              <a:defRPr b="0" i="0" sz="13800" u="none" cap="none" strike="noStrike">
                <a:solidFill>
                  <a:srgbClr val="000000"/>
                </a:solidFill>
                <a:latin typeface="Arial"/>
                <a:ea typeface="Arial"/>
                <a:cs typeface="Arial"/>
                <a:sym typeface="Arial"/>
              </a:defRPr>
            </a:lvl2pPr>
            <a:lvl3pPr lvl="2" marR="0" rtl="0" algn="l">
              <a:lnSpc>
                <a:spcPct val="100000"/>
              </a:lnSpc>
              <a:spcBef>
                <a:spcPts val="2900"/>
              </a:spcBef>
              <a:spcAft>
                <a:spcPts val="0"/>
              </a:spcAft>
              <a:buClr>
                <a:srgbClr val="000000"/>
              </a:buClr>
              <a:buSzPts val="1400"/>
              <a:buFont typeface="Arial"/>
              <a:buNone/>
              <a:defRPr b="0" i="0" sz="11800" u="none" cap="none" strike="noStrike">
                <a:solidFill>
                  <a:srgbClr val="000000"/>
                </a:solidFill>
                <a:latin typeface="Arial"/>
                <a:ea typeface="Arial"/>
                <a:cs typeface="Arial"/>
                <a:sym typeface="Arial"/>
              </a:defRPr>
            </a:lvl3pPr>
            <a:lvl4pPr lvl="3" marR="0" rtl="0" algn="l">
              <a:lnSpc>
                <a:spcPct val="100000"/>
              </a:lnSpc>
              <a:spcBef>
                <a:spcPts val="2500"/>
              </a:spcBef>
              <a:spcAft>
                <a:spcPts val="0"/>
              </a:spcAft>
              <a:buClr>
                <a:srgbClr val="000000"/>
              </a:buClr>
              <a:buSzPts val="1400"/>
              <a:buFont typeface="Arial"/>
              <a:buNone/>
              <a:defRPr b="0" i="0" sz="10000" u="none" cap="none" strike="noStrike">
                <a:solidFill>
                  <a:srgbClr val="000000"/>
                </a:solidFill>
                <a:latin typeface="Arial"/>
                <a:ea typeface="Arial"/>
                <a:cs typeface="Arial"/>
                <a:sym typeface="Arial"/>
              </a:defRPr>
            </a:lvl4pPr>
            <a:lvl5pPr lvl="4" marR="0" rtl="0" algn="l">
              <a:lnSpc>
                <a:spcPct val="100000"/>
              </a:lnSpc>
              <a:spcBef>
                <a:spcPts val="2500"/>
              </a:spcBef>
              <a:spcAft>
                <a:spcPts val="0"/>
              </a:spcAft>
              <a:buClr>
                <a:srgbClr val="000000"/>
              </a:buClr>
              <a:buSzPts val="1400"/>
              <a:buFont typeface="Arial"/>
              <a:buNone/>
              <a:defRPr b="0" i="0" sz="10000" u="none" cap="none" strike="noStrike">
                <a:solidFill>
                  <a:srgbClr val="000000"/>
                </a:solidFill>
                <a:latin typeface="Arial"/>
                <a:ea typeface="Arial"/>
                <a:cs typeface="Arial"/>
                <a:sym typeface="Arial"/>
              </a:defRPr>
            </a:lvl5pPr>
            <a:lvl6pPr lvl="5" marR="0" rtl="0" algn="l">
              <a:lnSpc>
                <a:spcPct val="100000"/>
              </a:lnSpc>
              <a:spcBef>
                <a:spcPts val="2500"/>
              </a:spcBef>
              <a:spcAft>
                <a:spcPts val="0"/>
              </a:spcAft>
              <a:buClr>
                <a:srgbClr val="000000"/>
              </a:buClr>
              <a:buSzPts val="1400"/>
              <a:buFont typeface="Arial"/>
              <a:buNone/>
              <a:defRPr b="0" i="0" sz="10000" u="none" cap="none" strike="noStrike">
                <a:solidFill>
                  <a:srgbClr val="000000"/>
                </a:solidFill>
                <a:latin typeface="Arial"/>
                <a:ea typeface="Arial"/>
                <a:cs typeface="Arial"/>
                <a:sym typeface="Arial"/>
              </a:defRPr>
            </a:lvl6pPr>
            <a:lvl7pPr lvl="6" marR="0" rtl="0" algn="l">
              <a:lnSpc>
                <a:spcPct val="100000"/>
              </a:lnSpc>
              <a:spcBef>
                <a:spcPts val="2500"/>
              </a:spcBef>
              <a:spcAft>
                <a:spcPts val="0"/>
              </a:spcAft>
              <a:buClr>
                <a:srgbClr val="000000"/>
              </a:buClr>
              <a:buSzPts val="1400"/>
              <a:buFont typeface="Arial"/>
              <a:buNone/>
              <a:defRPr b="0" i="0" sz="10000" u="none" cap="none" strike="noStrike">
                <a:solidFill>
                  <a:srgbClr val="000000"/>
                </a:solidFill>
                <a:latin typeface="Arial"/>
                <a:ea typeface="Arial"/>
                <a:cs typeface="Arial"/>
                <a:sym typeface="Arial"/>
              </a:defRPr>
            </a:lvl7pPr>
            <a:lvl8pPr lvl="7" marR="0" rtl="0" algn="l">
              <a:lnSpc>
                <a:spcPct val="100000"/>
              </a:lnSpc>
              <a:spcBef>
                <a:spcPts val="2500"/>
              </a:spcBef>
              <a:spcAft>
                <a:spcPts val="0"/>
              </a:spcAft>
              <a:buClr>
                <a:srgbClr val="000000"/>
              </a:buClr>
              <a:buSzPts val="1400"/>
              <a:buFont typeface="Arial"/>
              <a:buNone/>
              <a:defRPr b="0" i="0" sz="10000" u="none" cap="none" strike="noStrike">
                <a:solidFill>
                  <a:srgbClr val="000000"/>
                </a:solidFill>
                <a:latin typeface="Arial"/>
                <a:ea typeface="Arial"/>
                <a:cs typeface="Arial"/>
                <a:sym typeface="Arial"/>
              </a:defRPr>
            </a:lvl8pPr>
            <a:lvl9pPr lvl="8" marR="0" rtl="0" algn="l">
              <a:lnSpc>
                <a:spcPct val="100000"/>
              </a:lnSpc>
              <a:spcBef>
                <a:spcPts val="2500"/>
              </a:spcBef>
              <a:spcAft>
                <a:spcPts val="0"/>
              </a:spcAft>
              <a:buClr>
                <a:srgbClr val="000000"/>
              </a:buClr>
              <a:buSzPts val="1400"/>
              <a:buFont typeface="Arial"/>
              <a:buNone/>
              <a:defRPr b="0" i="0" sz="10000" u="none" cap="none" strike="noStrike">
                <a:solidFill>
                  <a:srgbClr val="000000"/>
                </a:solidFill>
                <a:latin typeface="Arial"/>
                <a:ea typeface="Arial"/>
                <a:cs typeface="Arial"/>
                <a:sym typeface="Arial"/>
              </a:defRPr>
            </a:lvl9pPr>
          </a:lstStyle>
          <a:p/>
        </p:txBody>
      </p:sp>
      <p:sp>
        <p:nvSpPr>
          <p:cNvPr id="14" name="Google Shape;14;p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9pPr>
          </a:lstStyle>
          <a:p/>
        </p:txBody>
      </p:sp>
      <p:sp>
        <p:nvSpPr>
          <p:cNvPr id="15" name="Google Shape;15;p2"/>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8900" u="none" cap="none" strike="noStrike">
                <a:solidFill>
                  <a:srgbClr val="000000"/>
                </a:solidFill>
                <a:latin typeface="Arial"/>
                <a:ea typeface="Arial"/>
                <a:cs typeface="Arial"/>
                <a:sym typeface="Arial"/>
              </a:defRPr>
            </a:lvl9pPr>
          </a:lstStyle>
          <a:p/>
        </p:txBody>
      </p:sp>
      <p:sp>
        <p:nvSpPr>
          <p:cNvPr id="16" name="Google Shape;16;p2"/>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8900"/>
              <a:buFont typeface="Arial"/>
              <a:buNone/>
              <a:defRPr b="0" i="0" sz="89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8900"/>
              <a:buFont typeface="Arial"/>
              <a:buNone/>
              <a:defRPr b="0" i="0" sz="89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8900"/>
              <a:buFont typeface="Arial"/>
              <a:buNone/>
              <a:defRPr b="0" i="0" sz="89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8900"/>
              <a:buFont typeface="Arial"/>
              <a:buNone/>
              <a:defRPr b="0" i="0" sz="89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8900"/>
              <a:buFont typeface="Arial"/>
              <a:buNone/>
              <a:defRPr b="0" i="0" sz="89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8900"/>
              <a:buFont typeface="Arial"/>
              <a:buNone/>
              <a:defRPr b="0" i="0" sz="89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8900"/>
              <a:buFont typeface="Arial"/>
              <a:buNone/>
              <a:defRPr b="0" i="0" sz="89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8900"/>
              <a:buFont typeface="Arial"/>
              <a:buNone/>
              <a:defRPr b="0" i="0" sz="89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8900"/>
              <a:buFont typeface="Arial"/>
              <a:buNone/>
              <a:defRPr b="0" i="0" sz="89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sz="140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0"/>
          <a:stretch/>
        </p:blipFill>
        <p:spPr>
          <a:xfrm>
            <a:off x="1266825" y="1192212"/>
            <a:ext cx="31670625" cy="5397501"/>
          </a:xfrm>
          <a:prstGeom prst="rect">
            <a:avLst/>
          </a:prstGeom>
          <a:noFill/>
          <a:ln>
            <a:noFill/>
          </a:ln>
        </p:spPr>
      </p:pic>
      <p:sp>
        <p:nvSpPr>
          <p:cNvPr id="7" name="Google Shape;7;p1"/>
          <p:cNvSpPr/>
          <p:nvPr/>
        </p:nvSpPr>
        <p:spPr>
          <a:xfrm>
            <a:off x="906462" y="909637"/>
            <a:ext cx="32389800" cy="43186500"/>
          </a:xfrm>
          <a:prstGeom prst="rect">
            <a:avLst/>
          </a:prstGeom>
          <a:noFill/>
          <a:ln cap="sq" cmpd="sng" w="63350">
            <a:solidFill>
              <a:srgbClr val="000000"/>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900"/>
              <a:buFont typeface="Arial"/>
              <a:buNone/>
            </a:pPr>
            <a:r>
              <a:t/>
            </a:r>
            <a:endParaRPr b="0" i="0" sz="8900" u="none" cap="none" strike="noStrike">
              <a:solidFill>
                <a:srgbClr val="000000"/>
              </a:solidFill>
              <a:latin typeface="Arial"/>
              <a:ea typeface="Arial"/>
              <a:cs typeface="Arial"/>
              <a:sym typeface="Arial"/>
            </a:endParaRPr>
          </a:p>
        </p:txBody>
      </p:sp>
      <p:sp>
        <p:nvSpPr>
          <p:cNvPr id="8" name="Google Shape;8;p1"/>
          <p:cNvSpPr txBox="1"/>
          <p:nvPr/>
        </p:nvSpPr>
        <p:spPr>
          <a:xfrm>
            <a:off x="6011862" y="2197100"/>
            <a:ext cx="22179000" cy="703200"/>
          </a:xfrm>
          <a:prstGeom prst="rect">
            <a:avLst/>
          </a:prstGeom>
          <a:noFill/>
          <a:ln>
            <a:noFill/>
          </a:ln>
        </p:spPr>
        <p:txBody>
          <a:bodyPr anchorCtr="0" anchor="t" bIns="46800" lIns="90000" spcFirstLastPara="1" rIns="90000" wrap="square" tIns="46800">
            <a:spAutoFit/>
          </a:bodyPr>
          <a:lstStyle/>
          <a:p>
            <a:pPr indent="0" lvl="0" marL="0" marR="0" rtl="0" algn="ctr">
              <a:lnSpc>
                <a:spcPct val="100000"/>
              </a:lnSpc>
              <a:spcBef>
                <a:spcPts val="0"/>
              </a:spcBef>
              <a:spcAft>
                <a:spcPts val="0"/>
              </a:spcAft>
              <a:buClr>
                <a:srgbClr val="FFFFFF"/>
              </a:buClr>
              <a:buSzPts val="4000"/>
              <a:buFont typeface="Poppins"/>
              <a:buNone/>
            </a:pPr>
            <a:r>
              <a:rPr b="0" i="0" lang="en-US" sz="4000" u="none" cap="none" strike="noStrike">
                <a:solidFill>
                  <a:srgbClr val="FFFFFF"/>
                </a:solidFill>
                <a:latin typeface="Poppins"/>
                <a:ea typeface="Poppins"/>
                <a:cs typeface="Poppins"/>
                <a:sym typeface="Poppins"/>
              </a:rPr>
              <a:t>TÍTULO DO TRABALHO (EM LETRAS MAÍUSCULAS)</a:t>
            </a:r>
            <a:endParaRPr b="0" i="0" sz="1400" u="none" cap="none" strike="noStrike">
              <a:solidFill>
                <a:srgbClr val="000000"/>
              </a:solidFill>
              <a:latin typeface="Arial"/>
              <a:ea typeface="Arial"/>
              <a:cs typeface="Arial"/>
              <a:sym typeface="Arial"/>
            </a:endParaRPr>
          </a:p>
        </p:txBody>
      </p:sp>
      <p:sp>
        <p:nvSpPr>
          <p:cNvPr id="9" name="Google Shape;9;p1"/>
          <p:cNvSpPr txBox="1"/>
          <p:nvPr/>
        </p:nvSpPr>
        <p:spPr>
          <a:xfrm>
            <a:off x="5940425" y="3997325"/>
            <a:ext cx="22179000" cy="1246200"/>
          </a:xfrm>
          <a:prstGeom prst="rect">
            <a:avLst/>
          </a:prstGeom>
          <a:noFill/>
          <a:ln>
            <a:noFill/>
          </a:ln>
        </p:spPr>
        <p:txBody>
          <a:bodyPr anchorCtr="0" anchor="t" bIns="46800" lIns="90000" spcFirstLastPara="1" rIns="90000" wrap="square" tIns="46800">
            <a:spAutoFit/>
          </a:bodyPr>
          <a:lstStyle/>
          <a:p>
            <a:pPr indent="0" lvl="0" marL="0" marR="0" rtl="0" algn="ctr">
              <a:lnSpc>
                <a:spcPct val="100000"/>
              </a:lnSpc>
              <a:spcBef>
                <a:spcPts val="0"/>
              </a:spcBef>
              <a:spcAft>
                <a:spcPts val="0"/>
              </a:spcAft>
              <a:buClr>
                <a:srgbClr val="FFFFFF"/>
              </a:buClr>
              <a:buSzPts val="3000"/>
              <a:buFont typeface="Poppins"/>
              <a:buNone/>
            </a:pPr>
            <a:r>
              <a:rPr b="0" i="0" lang="en-US" sz="3000" u="none" cap="none" strike="noStrike">
                <a:solidFill>
                  <a:srgbClr val="FFFFFF"/>
                </a:solidFill>
                <a:latin typeface="Poppins"/>
                <a:ea typeface="Poppins"/>
                <a:cs typeface="Poppins"/>
                <a:sym typeface="Poppins"/>
              </a:rPr>
              <a:t>NOME DO ALUNO (EM LETRAS MAIÚSCULAS)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800"/>
              </a:spcBef>
              <a:spcAft>
                <a:spcPts val="0"/>
              </a:spcAft>
              <a:buClr>
                <a:srgbClr val="FFFFFF"/>
              </a:buClr>
              <a:buSzPts val="3000"/>
              <a:buFont typeface="Poppins"/>
              <a:buNone/>
            </a:pPr>
            <a:r>
              <a:rPr b="0" i="0" lang="en-US" sz="3000" u="none" cap="none" strike="noStrike">
                <a:solidFill>
                  <a:srgbClr val="FFFFFF"/>
                </a:solidFill>
                <a:latin typeface="Poppins"/>
                <a:ea typeface="Poppins"/>
                <a:cs typeface="Poppins"/>
                <a:sym typeface="Poppins"/>
              </a:rPr>
              <a:t>ORIENTADOR: NOME, CO-ORIENTADOR: NOME</a:t>
            </a:r>
            <a:endParaRPr b="0" i="0" sz="1400" u="none" cap="none" strike="noStrike">
              <a:solidFill>
                <a:srgbClr val="000000"/>
              </a:solidFill>
              <a:latin typeface="Arial"/>
              <a:ea typeface="Arial"/>
              <a:cs typeface="Arial"/>
              <a:sym typeface="Arial"/>
            </a:endParaRPr>
          </a:p>
        </p:txBody>
      </p:sp>
      <p:sp>
        <p:nvSpPr>
          <p:cNvPr id="10" name="Google Shape;10;p1"/>
          <p:cNvSpPr txBox="1"/>
          <p:nvPr/>
        </p:nvSpPr>
        <p:spPr>
          <a:xfrm>
            <a:off x="5940425" y="5292725"/>
            <a:ext cx="22179000" cy="550800"/>
          </a:xfrm>
          <a:prstGeom prst="rect">
            <a:avLst/>
          </a:prstGeom>
          <a:noFill/>
          <a:ln>
            <a:noFill/>
          </a:ln>
        </p:spPr>
        <p:txBody>
          <a:bodyPr anchorCtr="0" anchor="t" bIns="46800" lIns="90000" spcFirstLastPara="1" rIns="90000" wrap="square" tIns="46800">
            <a:spAutoFit/>
          </a:bodyPr>
          <a:lstStyle/>
          <a:p>
            <a:pPr indent="0" lvl="0" marL="0" marR="0" rtl="0" algn="ctr">
              <a:lnSpc>
                <a:spcPct val="100000"/>
              </a:lnSpc>
              <a:spcBef>
                <a:spcPts val="0"/>
              </a:spcBef>
              <a:spcAft>
                <a:spcPts val="0"/>
              </a:spcAft>
              <a:buClr>
                <a:srgbClr val="FFFFFF"/>
              </a:buClr>
              <a:buSzPts val="3000"/>
              <a:buFont typeface="Poppins"/>
              <a:buNone/>
            </a:pPr>
            <a:r>
              <a:rPr b="0" i="0" lang="en-US" sz="3000" u="none" cap="none" strike="noStrike">
                <a:solidFill>
                  <a:srgbClr val="FFFFFF"/>
                </a:solidFill>
                <a:latin typeface="Poppins"/>
                <a:ea typeface="Poppins"/>
                <a:cs typeface="Poppins"/>
                <a:sym typeface="Poppins"/>
              </a:rPr>
              <a:t>Filiação (mesma que no texto escrito)</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FFFFFF"/>
        </a:solidFill>
      </p:bgPr>
    </p:bg>
    <p:spTree>
      <p:nvGrpSpPr>
        <p:cNvPr id="20" name="Shape 20"/>
        <p:cNvGrpSpPr/>
        <p:nvPr/>
      </p:nvGrpSpPr>
      <p:grpSpPr>
        <a:xfrm>
          <a:off x="0" y="0"/>
          <a:ext cx="0" cy="0"/>
          <a:chOff x="0" y="0"/>
          <a:chExt cx="0" cy="0"/>
        </a:xfrm>
      </p:grpSpPr>
      <p:sp>
        <p:nvSpPr>
          <p:cNvPr id="21" name="Google Shape;21;p3"/>
          <p:cNvSpPr/>
          <p:nvPr/>
        </p:nvSpPr>
        <p:spPr>
          <a:xfrm>
            <a:off x="1028700" y="890587"/>
            <a:ext cx="32389800" cy="43186500"/>
          </a:xfrm>
          <a:prstGeom prst="rect">
            <a:avLst/>
          </a:prstGeom>
          <a:noFill/>
          <a:ln cap="sq" cmpd="sng" w="63350">
            <a:solidFill>
              <a:srgbClr val="000000"/>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900"/>
              <a:buFont typeface="Arial"/>
              <a:buNone/>
            </a:pPr>
            <a:r>
              <a:t/>
            </a:r>
            <a:endParaRPr b="0" i="0" sz="8900" u="none" cap="none" strike="noStrike">
              <a:solidFill>
                <a:srgbClr val="000000"/>
              </a:solidFill>
              <a:latin typeface="Arial"/>
              <a:ea typeface="Arial"/>
              <a:cs typeface="Arial"/>
              <a:sym typeface="Arial"/>
            </a:endParaRPr>
          </a:p>
        </p:txBody>
      </p:sp>
      <p:sp>
        <p:nvSpPr>
          <p:cNvPr id="22" name="Google Shape;22;p3"/>
          <p:cNvSpPr txBox="1"/>
          <p:nvPr/>
        </p:nvSpPr>
        <p:spPr>
          <a:xfrm>
            <a:off x="4757737" y="5868987"/>
            <a:ext cx="24930000" cy="2681400"/>
          </a:xfrm>
          <a:prstGeom prst="rect">
            <a:avLst/>
          </a:prstGeom>
          <a:noFill/>
          <a:ln>
            <a:noFill/>
          </a:ln>
        </p:spPr>
        <p:txBody>
          <a:bodyPr anchorCtr="0" anchor="t" bIns="46800" lIns="90000" spcFirstLastPara="1" rIns="90000" wrap="square" tIns="46800">
            <a:spAutoFit/>
          </a:bodyPr>
          <a:lstStyle/>
          <a:p>
            <a:pPr indent="0" lvl="0" marL="0" marR="0" rtl="0" algn="ctr">
              <a:lnSpc>
                <a:spcPct val="100000"/>
              </a:lnSpc>
              <a:spcBef>
                <a:spcPts val="0"/>
              </a:spcBef>
              <a:spcAft>
                <a:spcPts val="0"/>
              </a:spcAft>
              <a:buClr>
                <a:srgbClr val="000000"/>
              </a:buClr>
              <a:buSzPts val="4200"/>
              <a:buFont typeface="Arial"/>
              <a:buNone/>
            </a:pPr>
            <a:r>
              <a:t/>
            </a:r>
            <a:endParaRPr b="1" i="0" sz="4200" u="none" cap="none" strike="noStrike">
              <a:solidFill>
                <a:srgbClr val="000000"/>
              </a:solidFill>
              <a:latin typeface="Arial"/>
              <a:ea typeface="Arial"/>
              <a:cs typeface="Arial"/>
              <a:sym typeface="Arial"/>
            </a:endParaRPr>
          </a:p>
          <a:p>
            <a:pPr indent="0" lvl="0" marL="0" marR="0" rtl="0" algn="ctr">
              <a:lnSpc>
                <a:spcPct val="100000"/>
              </a:lnSpc>
              <a:spcBef>
                <a:spcPts val="2600"/>
              </a:spcBef>
              <a:spcAft>
                <a:spcPts val="0"/>
              </a:spcAft>
              <a:buClr>
                <a:srgbClr val="000000"/>
              </a:buClr>
              <a:buSzPts val="4200"/>
              <a:buFont typeface="Arial"/>
              <a:buNone/>
            </a:pPr>
            <a:r>
              <a:rPr b="1" i="0" lang="en-US" sz="4200" u="none" cap="none" strike="noStrike">
                <a:solidFill>
                  <a:srgbClr val="000000"/>
                </a:solidFill>
                <a:latin typeface="Arial"/>
                <a:ea typeface="Arial"/>
                <a:cs typeface="Arial"/>
                <a:sym typeface="Arial"/>
              </a:rPr>
              <a:t>TÍTULO DO TRABALHO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200"/>
              <a:buFont typeface="Arial"/>
              <a:buNone/>
            </a:pPr>
            <a:r>
              <a:t/>
            </a:r>
            <a:endParaRPr b="1" i="0" sz="4200" u="none" cap="none" strike="noStrike">
              <a:solidFill>
                <a:srgbClr val="000000"/>
              </a:solidFill>
              <a:latin typeface="Arial"/>
              <a:ea typeface="Arial"/>
              <a:cs typeface="Arial"/>
              <a:sym typeface="Arial"/>
            </a:endParaRPr>
          </a:p>
        </p:txBody>
      </p:sp>
      <p:sp>
        <p:nvSpPr>
          <p:cNvPr id="23" name="Google Shape;23;p3"/>
          <p:cNvSpPr txBox="1"/>
          <p:nvPr/>
        </p:nvSpPr>
        <p:spPr>
          <a:xfrm>
            <a:off x="5976937" y="7937500"/>
            <a:ext cx="22177500" cy="520800"/>
          </a:xfrm>
          <a:prstGeom prst="rect">
            <a:avLst/>
          </a:prstGeom>
          <a:noFill/>
          <a:ln>
            <a:noFill/>
          </a:ln>
        </p:spPr>
        <p:txBody>
          <a:bodyPr anchorCtr="0" anchor="t" bIns="46800" lIns="90000" spcFirstLastPara="1" rIns="90000" wrap="square" tIns="46800">
            <a:spAutoFit/>
          </a:bodyPr>
          <a:lstStyle/>
          <a:p>
            <a:pPr indent="0" lvl="0" marL="0" marR="0" rtl="0" algn="ctr">
              <a:lnSpc>
                <a:spcPct val="100000"/>
              </a:lnSpc>
              <a:spcBef>
                <a:spcPts val="0"/>
              </a:spcBef>
              <a:spcAft>
                <a:spcPts val="0"/>
              </a:spcAft>
              <a:buClr>
                <a:srgbClr val="000000"/>
              </a:buClr>
              <a:buSzPts val="2800"/>
              <a:buFont typeface="Poppins"/>
              <a:buNone/>
            </a:pPr>
            <a:r>
              <a:rPr b="1" baseline="30000" i="0" lang="en-US" sz="2800" u="none" cap="none" strike="noStrike">
                <a:solidFill>
                  <a:srgbClr val="000000"/>
                </a:solidFill>
                <a:latin typeface="Poppins"/>
                <a:ea typeface="Poppins"/>
                <a:cs typeface="Poppins"/>
                <a:sym typeface="Poppins"/>
              </a:rPr>
              <a:t> </a:t>
            </a:r>
            <a:r>
              <a:rPr b="1" i="0" lang="en-US" sz="2800" u="none" cap="none" strike="noStrike">
                <a:solidFill>
                  <a:srgbClr val="000000"/>
                </a:solidFill>
                <a:latin typeface="Poppins"/>
                <a:ea typeface="Poppins"/>
                <a:cs typeface="Poppins"/>
                <a:sym typeface="Poppins"/>
              </a:rPr>
              <a:t>  AUTOR</a:t>
            </a:r>
            <a:r>
              <a:rPr b="1" baseline="30000" i="0" lang="en-US" sz="2800" u="none" cap="none" strike="noStrike">
                <a:solidFill>
                  <a:srgbClr val="000000"/>
                </a:solidFill>
                <a:latin typeface="Poppins"/>
                <a:ea typeface="Poppins"/>
                <a:cs typeface="Poppins"/>
                <a:sym typeface="Poppins"/>
              </a:rPr>
              <a:t>1</a:t>
            </a:r>
            <a:r>
              <a:rPr b="1" i="0" lang="en-US" sz="2800" u="none" cap="none" strike="noStrike">
                <a:solidFill>
                  <a:srgbClr val="000000"/>
                </a:solidFill>
                <a:latin typeface="Poppins"/>
                <a:ea typeface="Poppins"/>
                <a:cs typeface="Poppins"/>
                <a:sym typeface="Poppins"/>
              </a:rPr>
              <a:t>; AUTOR</a:t>
            </a:r>
            <a:r>
              <a:rPr b="1" baseline="30000" i="0" lang="en-US" sz="2800" u="none" cap="none" strike="noStrike">
                <a:solidFill>
                  <a:srgbClr val="000000"/>
                </a:solidFill>
                <a:latin typeface="Poppins"/>
                <a:ea typeface="Poppins"/>
                <a:cs typeface="Poppins"/>
                <a:sym typeface="Poppins"/>
              </a:rPr>
              <a:t>2</a:t>
            </a:r>
            <a:r>
              <a:rPr b="1" i="0" lang="en-US" sz="2800" u="none" cap="none" strike="noStrike">
                <a:solidFill>
                  <a:srgbClr val="000000"/>
                </a:solidFill>
                <a:latin typeface="Poppins"/>
                <a:ea typeface="Poppins"/>
                <a:cs typeface="Poppins"/>
                <a:sym typeface="Poppins"/>
              </a:rPr>
              <a:t>;</a:t>
            </a:r>
            <a:r>
              <a:rPr b="1" baseline="30000" i="0" lang="en-US" sz="2800" u="none" cap="none" strike="noStrike">
                <a:solidFill>
                  <a:srgbClr val="000000"/>
                </a:solidFill>
                <a:latin typeface="Poppins"/>
                <a:ea typeface="Poppins"/>
                <a:cs typeface="Poppins"/>
                <a:sym typeface="Poppins"/>
              </a:rPr>
              <a:t> </a:t>
            </a:r>
            <a:r>
              <a:rPr b="1" i="0" lang="en-US" sz="2800" u="none" cap="none" strike="noStrike">
                <a:solidFill>
                  <a:srgbClr val="000000"/>
                </a:solidFill>
                <a:latin typeface="Poppins"/>
                <a:ea typeface="Poppins"/>
                <a:cs typeface="Poppins"/>
                <a:sym typeface="Poppins"/>
              </a:rPr>
              <a:t>AUTOR³; AUTOR</a:t>
            </a:r>
            <a:r>
              <a:rPr b="1" baseline="30000" i="0" lang="en-US" sz="2800" u="none" cap="none" strike="noStrike">
                <a:solidFill>
                  <a:srgbClr val="000000"/>
                </a:solidFill>
                <a:latin typeface="Poppins"/>
                <a:ea typeface="Poppins"/>
                <a:cs typeface="Poppins"/>
                <a:sym typeface="Poppins"/>
              </a:rPr>
              <a:t>4</a:t>
            </a:r>
            <a:endParaRPr b="0" i="0" sz="1400" u="none" cap="none" strike="noStrike">
              <a:solidFill>
                <a:srgbClr val="000000"/>
              </a:solidFill>
              <a:latin typeface="Arial"/>
              <a:ea typeface="Arial"/>
              <a:cs typeface="Arial"/>
              <a:sym typeface="Arial"/>
            </a:endParaRPr>
          </a:p>
        </p:txBody>
      </p:sp>
      <p:sp>
        <p:nvSpPr>
          <p:cNvPr id="24" name="Google Shape;24;p3"/>
          <p:cNvSpPr txBox="1"/>
          <p:nvPr/>
        </p:nvSpPr>
        <p:spPr>
          <a:xfrm>
            <a:off x="3255962" y="42883137"/>
            <a:ext cx="27063600" cy="947700"/>
          </a:xfrm>
          <a:prstGeom prst="rect">
            <a:avLst/>
          </a:prstGeom>
          <a:noFill/>
          <a:ln>
            <a:noFill/>
          </a:ln>
        </p:spPr>
        <p:txBody>
          <a:bodyPr anchorCtr="0" anchor="t" bIns="46800" lIns="90000" spcFirstLastPara="1" rIns="90000" wrap="square" tIns="46800">
            <a:spAutoFit/>
          </a:bodyPr>
          <a:lstStyle/>
          <a:p>
            <a:pPr indent="0" lvl="0" marL="0" marR="0" rtl="0" algn="l">
              <a:lnSpc>
                <a:spcPct val="100000"/>
              </a:lnSpc>
              <a:spcBef>
                <a:spcPts val="0"/>
              </a:spcBef>
              <a:spcAft>
                <a:spcPts val="0"/>
              </a:spcAft>
              <a:buClr>
                <a:srgbClr val="000000"/>
              </a:buClr>
              <a:buSzPts val="2800"/>
              <a:buFont typeface="Garamond"/>
              <a:buNone/>
            </a:pPr>
            <a:r>
              <a:rPr b="0" baseline="30000" i="0" lang="en-US" sz="2800" u="none" cap="none" strike="noStrike">
                <a:solidFill>
                  <a:srgbClr val="000000"/>
                </a:solidFill>
                <a:latin typeface="Garamond"/>
                <a:ea typeface="Garamond"/>
                <a:cs typeface="Garamond"/>
                <a:sym typeface="Garamond"/>
              </a:rPr>
              <a:t>1 </a:t>
            </a:r>
            <a:r>
              <a:rPr b="0" i="0" lang="en-US" sz="2800" u="none" cap="none" strike="noStrike">
                <a:solidFill>
                  <a:srgbClr val="000000"/>
                </a:solidFill>
                <a:latin typeface="Arial"/>
                <a:ea typeface="Arial"/>
                <a:cs typeface="Arial"/>
                <a:sym typeface="Arial"/>
              </a:rPr>
              <a:t>Titulação acadêmica, instituição, Campus, contato: xxxx@uffs.edu.br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Garamond"/>
              <a:buNone/>
            </a:pPr>
            <a:r>
              <a:rPr b="0" baseline="30000" i="0" lang="en-US" sz="2800" u="none" cap="none" strike="noStrike">
                <a:solidFill>
                  <a:srgbClr val="000000"/>
                </a:solidFill>
                <a:latin typeface="Garamond"/>
                <a:ea typeface="Garamond"/>
                <a:cs typeface="Garamond"/>
                <a:sym typeface="Garamond"/>
              </a:rPr>
              <a:t>2</a:t>
            </a:r>
            <a:r>
              <a:rPr b="0" i="0" lang="en-US" sz="2800" u="none" cap="none" strike="noStrike">
                <a:solidFill>
                  <a:srgbClr val="000000"/>
                </a:solidFill>
                <a:latin typeface="Garamond"/>
                <a:ea typeface="Garamond"/>
                <a:cs typeface="Garamond"/>
                <a:sym typeface="Garamond"/>
              </a:rPr>
              <a:t> </a:t>
            </a:r>
            <a:r>
              <a:rPr b="0" i="0" lang="en-US" sz="2800" u="none" cap="none" strike="noStrike">
                <a:solidFill>
                  <a:srgbClr val="000000"/>
                </a:solidFill>
                <a:latin typeface="Arial"/>
                <a:ea typeface="Arial"/>
                <a:cs typeface="Arial"/>
                <a:sym typeface="Arial"/>
              </a:rPr>
              <a:t>Titulação acadêmica, instituição, Campus, bolsista (se for, informar o tipo de bolsa), contato: xxxx@uffs.edu.br</a:t>
            </a:r>
            <a:endParaRPr b="0" i="0" sz="1400" u="none" cap="none" strike="noStrike">
              <a:solidFill>
                <a:srgbClr val="000000"/>
              </a:solidFill>
              <a:latin typeface="Arial"/>
              <a:ea typeface="Arial"/>
              <a:cs typeface="Arial"/>
              <a:sym typeface="Arial"/>
            </a:endParaRPr>
          </a:p>
        </p:txBody>
      </p:sp>
      <p:sp>
        <p:nvSpPr>
          <p:cNvPr id="25" name="Google Shape;25;p3"/>
          <p:cNvSpPr txBox="1"/>
          <p:nvPr/>
        </p:nvSpPr>
        <p:spPr>
          <a:xfrm>
            <a:off x="2413000" y="21786850"/>
            <a:ext cx="13841400" cy="13500000"/>
          </a:xfrm>
          <a:prstGeom prst="rect">
            <a:avLst/>
          </a:prstGeom>
          <a:noFill/>
          <a:ln>
            <a:noFill/>
          </a:ln>
        </p:spPr>
        <p:txBody>
          <a:bodyPr anchorCtr="0" anchor="t" bIns="46800" lIns="90000" spcFirstLastPara="1" rIns="90000" wrap="square" tIns="468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000000"/>
                </a:solidFill>
                <a:latin typeface="Arial"/>
                <a:ea typeface="Arial"/>
                <a:cs typeface="Arial"/>
                <a:sym typeface="Arial"/>
              </a:rPr>
              <a:t>METODOLOGIA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t/>
            </a:r>
            <a:endParaRPr b="0" i="0" sz="4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t/>
            </a:r>
            <a:endParaRPr b="0" i="0" sz="44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4400"/>
              <a:buFont typeface="Arial"/>
              <a:buNone/>
            </a:pPr>
            <a:r>
              <a:t/>
            </a:r>
            <a:endParaRPr b="0" i="0" sz="4400" u="none" cap="none" strike="noStrike">
              <a:solidFill>
                <a:srgbClr val="000000"/>
              </a:solidFill>
              <a:latin typeface="Times New Roman"/>
              <a:ea typeface="Times New Roman"/>
              <a:cs typeface="Times New Roman"/>
              <a:sym typeface="Times New Roman"/>
            </a:endParaRPr>
          </a:p>
        </p:txBody>
      </p:sp>
      <p:sp>
        <p:nvSpPr>
          <p:cNvPr id="26" name="Google Shape;26;p3"/>
          <p:cNvSpPr txBox="1"/>
          <p:nvPr/>
        </p:nvSpPr>
        <p:spPr>
          <a:xfrm>
            <a:off x="18024475" y="36615687"/>
            <a:ext cx="14492400" cy="6372300"/>
          </a:xfrm>
          <a:prstGeom prst="rect">
            <a:avLst/>
          </a:prstGeom>
          <a:noFill/>
          <a:ln>
            <a:noFill/>
          </a:ln>
        </p:spPr>
        <p:txBody>
          <a:bodyPr anchorCtr="0" anchor="t" bIns="46800" lIns="90000" spcFirstLastPara="1" rIns="90000" wrap="square" tIns="468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000000"/>
                </a:solidFill>
                <a:latin typeface="Arial"/>
                <a:ea typeface="Arial"/>
                <a:cs typeface="Arial"/>
                <a:sym typeface="Arial"/>
              </a:rPr>
              <a:t>REFERÊNCIAS</a:t>
            </a:r>
            <a:r>
              <a:rPr b="1" i="0" lang="en-US" sz="40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ALMEIDA, F. F. M. Os fundamentos geológicos do relevo paulista. </a:t>
            </a:r>
            <a:r>
              <a:rPr b="0" i="1" lang="en-US" sz="2400" u="none" cap="none" strike="noStrike">
                <a:solidFill>
                  <a:srgbClr val="000000"/>
                </a:solidFill>
                <a:latin typeface="Arial"/>
                <a:ea typeface="Arial"/>
                <a:cs typeface="Arial"/>
                <a:sym typeface="Arial"/>
              </a:rPr>
              <a:t>Boletim IGG</a:t>
            </a:r>
            <a:r>
              <a:rPr b="0" i="0" lang="en-US" sz="2400" u="none" cap="none" strike="noStrike">
                <a:solidFill>
                  <a:srgbClr val="000000"/>
                </a:solidFill>
                <a:latin typeface="Arial"/>
                <a:ea typeface="Arial"/>
                <a:cs typeface="Arial"/>
                <a:sym typeface="Arial"/>
              </a:rPr>
              <a:t>, São Paulo, v. 41, p. 169-263, 1964.</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AUDEMARD, F. A.; SANTIS, F. de. Survey of liquefaction structures induced by recent moderate earthquakes. </a:t>
            </a:r>
            <a:r>
              <a:rPr b="0" i="1" lang="en-US" sz="2400" u="none" cap="none" strike="noStrike">
                <a:solidFill>
                  <a:srgbClr val="000000"/>
                </a:solidFill>
                <a:latin typeface="Arial"/>
                <a:ea typeface="Arial"/>
                <a:cs typeface="Arial"/>
                <a:sym typeface="Arial"/>
              </a:rPr>
              <a:t>Bulletin of the International Association of Engineering Geology</a:t>
            </a:r>
            <a:r>
              <a:rPr b="0" i="0" lang="en-US" sz="2400" u="none" cap="none" strike="noStrike">
                <a:solidFill>
                  <a:srgbClr val="000000"/>
                </a:solidFill>
                <a:latin typeface="Arial"/>
                <a:ea typeface="Arial"/>
                <a:cs typeface="Arial"/>
                <a:sym typeface="Arial"/>
              </a:rPr>
              <a:t>, n. 44, p. 5-16, 1991.</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INSTITUTO DE PESQUISAS TECNOLÓGICAS DO ESTADO DE SÃO PAULO - IPT. Compartimentação estrutural e evolução tectônica do Estado de São Paulo. São Paulo: IPT, 1989. 2 v. Relatório 27.394.</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ETCHEBEHERE, M. L. C. </a:t>
            </a:r>
            <a:r>
              <a:rPr b="0" i="1" lang="en-US" sz="2400" u="none" cap="none" strike="noStrike">
                <a:solidFill>
                  <a:srgbClr val="000000"/>
                </a:solidFill>
                <a:latin typeface="Arial"/>
                <a:ea typeface="Arial"/>
                <a:cs typeface="Arial"/>
                <a:sym typeface="Arial"/>
              </a:rPr>
              <a:t>Terraços neoquaternários no vale do Rio do Peixe, Planalto Ocidental Paulista</a:t>
            </a:r>
            <a:r>
              <a:rPr b="0" i="0" lang="en-US" sz="2400" u="none" cap="none" strike="noStrike">
                <a:solidFill>
                  <a:srgbClr val="000000"/>
                </a:solidFill>
                <a:latin typeface="Arial"/>
                <a:ea typeface="Arial"/>
                <a:cs typeface="Arial"/>
                <a:sym typeface="Arial"/>
              </a:rPr>
              <a:t>: implicações estratigráficas e tectônicas. 2000. 2 v. Tese (Doutorado em Geociências) - Instituto de Geociências e Ciências Exatas, Universidade Estadual Paulista, Rio Claro, 2000.</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27" name="Google Shape;27;p3"/>
          <p:cNvSpPr/>
          <p:nvPr/>
        </p:nvSpPr>
        <p:spPr>
          <a:xfrm>
            <a:off x="18842037" y="18207037"/>
            <a:ext cx="11736300" cy="4681500"/>
          </a:xfrm>
          <a:prstGeom prst="rect">
            <a:avLst/>
          </a:prstGeom>
          <a:solidFill>
            <a:srgbClr val="BBE0E3"/>
          </a:solidFill>
          <a:ln cap="sq"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900"/>
              <a:buFont typeface="Arial"/>
              <a:buNone/>
            </a:pPr>
            <a:r>
              <a:t/>
            </a:r>
            <a:endParaRPr b="0" i="0" sz="8900" u="none" cap="none" strike="noStrike">
              <a:solidFill>
                <a:srgbClr val="000000"/>
              </a:solidFill>
              <a:latin typeface="Arial"/>
              <a:ea typeface="Arial"/>
              <a:cs typeface="Arial"/>
              <a:sym typeface="Arial"/>
            </a:endParaRPr>
          </a:p>
        </p:txBody>
      </p:sp>
      <p:sp>
        <p:nvSpPr>
          <p:cNvPr id="28" name="Google Shape;28;p3"/>
          <p:cNvSpPr txBox="1"/>
          <p:nvPr/>
        </p:nvSpPr>
        <p:spPr>
          <a:xfrm>
            <a:off x="18876962" y="22912387"/>
            <a:ext cx="3786300" cy="474600"/>
          </a:xfrm>
          <a:prstGeom prst="rect">
            <a:avLst/>
          </a:prstGeom>
          <a:noFill/>
          <a:ln>
            <a:noFill/>
          </a:ln>
        </p:spPr>
        <p:txBody>
          <a:bodyPr anchorCtr="0" anchor="t" bIns="46800" lIns="90000" spcFirstLastPara="1" rIns="90000" wrap="square" tIns="46800">
            <a:spAutoFit/>
          </a:bodyPr>
          <a:lstStyle/>
          <a:p>
            <a:pPr indent="0" lvl="0" marL="0" marR="0" rtl="0" algn="l">
              <a:lnSpc>
                <a:spcPct val="100000"/>
              </a:lnSpc>
              <a:spcBef>
                <a:spcPts val="0"/>
              </a:spcBef>
              <a:spcAft>
                <a:spcPts val="0"/>
              </a:spcAft>
              <a:buClr>
                <a:srgbClr val="000000"/>
              </a:buClr>
              <a:buSzPts val="2500"/>
              <a:buFont typeface="Times New Roman"/>
              <a:buNone/>
            </a:pPr>
            <a:r>
              <a:rPr b="0" i="0" lang="en-US" sz="2500" u="none" cap="none" strike="noStrike">
                <a:solidFill>
                  <a:srgbClr val="000000"/>
                </a:solidFill>
                <a:latin typeface="Times New Roman"/>
                <a:ea typeface="Times New Roman"/>
                <a:cs typeface="Times New Roman"/>
                <a:sym typeface="Times New Roman"/>
              </a:rPr>
              <a:t>Figura 4. Legenda da figura </a:t>
            </a:r>
            <a:endParaRPr b="0" i="0" sz="1400" u="none" cap="none" strike="noStrike">
              <a:solidFill>
                <a:srgbClr val="000000"/>
              </a:solidFill>
              <a:latin typeface="Arial"/>
              <a:ea typeface="Arial"/>
              <a:cs typeface="Arial"/>
              <a:sym typeface="Arial"/>
            </a:endParaRPr>
          </a:p>
        </p:txBody>
      </p:sp>
      <p:sp>
        <p:nvSpPr>
          <p:cNvPr id="29" name="Google Shape;29;p3"/>
          <p:cNvSpPr/>
          <p:nvPr/>
        </p:nvSpPr>
        <p:spPr>
          <a:xfrm>
            <a:off x="18130837" y="32329437"/>
            <a:ext cx="5424600" cy="3555900"/>
          </a:xfrm>
          <a:prstGeom prst="rect">
            <a:avLst/>
          </a:prstGeom>
          <a:solidFill>
            <a:srgbClr val="BBE0E3"/>
          </a:solidFill>
          <a:ln cap="sq"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900"/>
              <a:buFont typeface="Arial"/>
              <a:buNone/>
            </a:pPr>
            <a:r>
              <a:t/>
            </a:r>
            <a:endParaRPr b="0" i="0" sz="8900" u="none" cap="none" strike="noStrike">
              <a:solidFill>
                <a:srgbClr val="000000"/>
              </a:solidFill>
              <a:latin typeface="Arial"/>
              <a:ea typeface="Arial"/>
              <a:cs typeface="Arial"/>
              <a:sym typeface="Arial"/>
            </a:endParaRPr>
          </a:p>
        </p:txBody>
      </p:sp>
      <p:sp>
        <p:nvSpPr>
          <p:cNvPr id="30" name="Google Shape;30;p3"/>
          <p:cNvSpPr/>
          <p:nvPr/>
        </p:nvSpPr>
        <p:spPr>
          <a:xfrm>
            <a:off x="25187275" y="32329437"/>
            <a:ext cx="5424600" cy="3555900"/>
          </a:xfrm>
          <a:prstGeom prst="rect">
            <a:avLst/>
          </a:prstGeom>
          <a:solidFill>
            <a:srgbClr val="BBE0E3"/>
          </a:solidFill>
          <a:ln cap="sq"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900"/>
              <a:buFont typeface="Arial"/>
              <a:buNone/>
            </a:pPr>
            <a:r>
              <a:t/>
            </a:r>
            <a:endParaRPr b="0" i="0" sz="8900" u="none" cap="none" strike="noStrike">
              <a:solidFill>
                <a:srgbClr val="000000"/>
              </a:solidFill>
              <a:latin typeface="Arial"/>
              <a:ea typeface="Arial"/>
              <a:cs typeface="Arial"/>
              <a:sym typeface="Arial"/>
            </a:endParaRPr>
          </a:p>
        </p:txBody>
      </p:sp>
      <p:sp>
        <p:nvSpPr>
          <p:cNvPr id="31" name="Google Shape;31;p3"/>
          <p:cNvSpPr txBox="1"/>
          <p:nvPr/>
        </p:nvSpPr>
        <p:spPr>
          <a:xfrm>
            <a:off x="18045112" y="35852100"/>
            <a:ext cx="3786300" cy="474600"/>
          </a:xfrm>
          <a:prstGeom prst="rect">
            <a:avLst/>
          </a:prstGeom>
          <a:noFill/>
          <a:ln>
            <a:noFill/>
          </a:ln>
        </p:spPr>
        <p:txBody>
          <a:bodyPr anchorCtr="0" anchor="t" bIns="46800" lIns="90000" spcFirstLastPara="1" rIns="90000" wrap="square" tIns="46800">
            <a:spAutoFit/>
          </a:bodyPr>
          <a:lstStyle/>
          <a:p>
            <a:pPr indent="0" lvl="0" marL="0" marR="0" rtl="0" algn="l">
              <a:lnSpc>
                <a:spcPct val="100000"/>
              </a:lnSpc>
              <a:spcBef>
                <a:spcPts val="0"/>
              </a:spcBef>
              <a:spcAft>
                <a:spcPts val="0"/>
              </a:spcAft>
              <a:buClr>
                <a:srgbClr val="000000"/>
              </a:buClr>
              <a:buSzPts val="2500"/>
              <a:buFont typeface="Times New Roman"/>
              <a:buNone/>
            </a:pPr>
            <a:r>
              <a:rPr b="0" i="0" lang="en-US" sz="2500" u="none" cap="none" strike="noStrike">
                <a:solidFill>
                  <a:srgbClr val="000000"/>
                </a:solidFill>
                <a:latin typeface="Times New Roman"/>
                <a:ea typeface="Times New Roman"/>
                <a:cs typeface="Times New Roman"/>
                <a:sym typeface="Times New Roman"/>
              </a:rPr>
              <a:t>Figura 5. Legenda da figura </a:t>
            </a:r>
            <a:endParaRPr b="0" i="0" sz="1400" u="none" cap="none" strike="noStrike">
              <a:solidFill>
                <a:srgbClr val="000000"/>
              </a:solidFill>
              <a:latin typeface="Arial"/>
              <a:ea typeface="Arial"/>
              <a:cs typeface="Arial"/>
              <a:sym typeface="Arial"/>
            </a:endParaRPr>
          </a:p>
        </p:txBody>
      </p:sp>
      <p:sp>
        <p:nvSpPr>
          <p:cNvPr id="32" name="Google Shape;32;p3"/>
          <p:cNvSpPr txBox="1"/>
          <p:nvPr/>
        </p:nvSpPr>
        <p:spPr>
          <a:xfrm>
            <a:off x="25101550" y="35996562"/>
            <a:ext cx="3786300" cy="474600"/>
          </a:xfrm>
          <a:prstGeom prst="rect">
            <a:avLst/>
          </a:prstGeom>
          <a:noFill/>
          <a:ln>
            <a:noFill/>
          </a:ln>
        </p:spPr>
        <p:txBody>
          <a:bodyPr anchorCtr="0" anchor="t" bIns="46800" lIns="90000" spcFirstLastPara="1" rIns="90000" wrap="square" tIns="46800">
            <a:spAutoFit/>
          </a:bodyPr>
          <a:lstStyle/>
          <a:p>
            <a:pPr indent="0" lvl="0" marL="0" marR="0" rtl="0" algn="l">
              <a:lnSpc>
                <a:spcPct val="100000"/>
              </a:lnSpc>
              <a:spcBef>
                <a:spcPts val="0"/>
              </a:spcBef>
              <a:spcAft>
                <a:spcPts val="0"/>
              </a:spcAft>
              <a:buClr>
                <a:srgbClr val="000000"/>
              </a:buClr>
              <a:buSzPts val="2500"/>
              <a:buFont typeface="Times New Roman"/>
              <a:buNone/>
            </a:pPr>
            <a:r>
              <a:rPr b="0" i="0" lang="en-US" sz="2500" u="none" cap="none" strike="noStrike">
                <a:solidFill>
                  <a:srgbClr val="000000"/>
                </a:solidFill>
                <a:latin typeface="Times New Roman"/>
                <a:ea typeface="Times New Roman"/>
                <a:cs typeface="Times New Roman"/>
                <a:sym typeface="Times New Roman"/>
              </a:rPr>
              <a:t>Figura 6. Legenda da figura </a:t>
            </a:r>
            <a:endParaRPr b="0" i="0" sz="1400" u="none" cap="none" strike="noStrike">
              <a:solidFill>
                <a:srgbClr val="000000"/>
              </a:solidFill>
              <a:latin typeface="Arial"/>
              <a:ea typeface="Arial"/>
              <a:cs typeface="Arial"/>
              <a:sym typeface="Arial"/>
            </a:endParaRPr>
          </a:p>
        </p:txBody>
      </p:sp>
      <p:sp>
        <p:nvSpPr>
          <p:cNvPr id="33" name="Google Shape;33;p3"/>
          <p:cNvSpPr txBox="1"/>
          <p:nvPr/>
        </p:nvSpPr>
        <p:spPr>
          <a:xfrm>
            <a:off x="2413000" y="9526587"/>
            <a:ext cx="13841400" cy="13500000"/>
          </a:xfrm>
          <a:prstGeom prst="rect">
            <a:avLst/>
          </a:prstGeom>
          <a:noFill/>
          <a:ln>
            <a:noFill/>
          </a:ln>
        </p:spPr>
        <p:txBody>
          <a:bodyPr anchorCtr="0" anchor="t" bIns="46800" lIns="90000" spcFirstLastPara="1" rIns="90000" wrap="square" tIns="468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000000"/>
                </a:solidFill>
                <a:latin typeface="Arial"/>
                <a:ea typeface="Arial"/>
                <a:cs typeface="Arial"/>
                <a:sym typeface="Arial"/>
              </a:rPr>
              <a:t>INTRODUÇÃO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t/>
            </a:r>
            <a:endParaRPr b="0" i="0" sz="4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t/>
            </a:r>
            <a:endParaRPr b="0" i="0" sz="44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4400"/>
              <a:buFont typeface="Arial"/>
              <a:buNone/>
            </a:pPr>
            <a:r>
              <a:t/>
            </a:r>
            <a:endParaRPr b="0" i="0" sz="4400" u="none" cap="none" strike="noStrike">
              <a:solidFill>
                <a:srgbClr val="000000"/>
              </a:solidFill>
              <a:latin typeface="Times New Roman"/>
              <a:ea typeface="Times New Roman"/>
              <a:cs typeface="Times New Roman"/>
              <a:sym typeface="Times New Roman"/>
            </a:endParaRPr>
          </a:p>
        </p:txBody>
      </p:sp>
      <p:sp>
        <p:nvSpPr>
          <p:cNvPr id="34" name="Google Shape;34;p3"/>
          <p:cNvSpPr txBox="1"/>
          <p:nvPr/>
        </p:nvSpPr>
        <p:spPr>
          <a:xfrm>
            <a:off x="2463800" y="33886775"/>
            <a:ext cx="13841400" cy="6797700"/>
          </a:xfrm>
          <a:prstGeom prst="rect">
            <a:avLst/>
          </a:prstGeom>
          <a:noFill/>
          <a:ln>
            <a:noFill/>
          </a:ln>
        </p:spPr>
        <p:txBody>
          <a:bodyPr anchorCtr="0" anchor="t" bIns="46800" lIns="90000" spcFirstLastPara="1" rIns="90000" wrap="square" tIns="468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000000"/>
                </a:solidFill>
                <a:latin typeface="Arial"/>
                <a:ea typeface="Arial"/>
                <a:cs typeface="Arial"/>
                <a:sym typeface="Arial"/>
              </a:rPr>
              <a:t>OBJETIVOS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t/>
            </a:r>
            <a:endParaRPr b="0" i="0" sz="4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t/>
            </a:r>
            <a:endParaRPr b="0" i="0" sz="4400" u="none" cap="none" strike="noStrike">
              <a:solidFill>
                <a:srgbClr val="000000"/>
              </a:solidFill>
              <a:latin typeface="Arial"/>
              <a:ea typeface="Arial"/>
              <a:cs typeface="Arial"/>
              <a:sym typeface="Arial"/>
            </a:endParaRPr>
          </a:p>
        </p:txBody>
      </p:sp>
      <p:sp>
        <p:nvSpPr>
          <p:cNvPr id="35" name="Google Shape;35;p3"/>
          <p:cNvSpPr txBox="1"/>
          <p:nvPr/>
        </p:nvSpPr>
        <p:spPr>
          <a:xfrm>
            <a:off x="18089562" y="9324975"/>
            <a:ext cx="13841400" cy="10149000"/>
          </a:xfrm>
          <a:prstGeom prst="rect">
            <a:avLst/>
          </a:prstGeom>
          <a:noFill/>
          <a:ln>
            <a:noFill/>
          </a:ln>
        </p:spPr>
        <p:txBody>
          <a:bodyPr anchorCtr="0" anchor="t" bIns="46800" lIns="90000" spcFirstLastPara="1" rIns="90000" wrap="square" tIns="468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000000"/>
                </a:solidFill>
                <a:latin typeface="Arial"/>
                <a:ea typeface="Arial"/>
                <a:cs typeface="Arial"/>
                <a:sym typeface="Arial"/>
              </a:rPr>
              <a:t>FUNDAMENTAÇÃO TEÓRICA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t/>
            </a:r>
            <a:endParaRPr b="0" i="0" sz="4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rgbClr val="000000"/>
                </a:solidFill>
                <a:latin typeface="Arial"/>
                <a:ea typeface="Arial"/>
                <a:cs typeface="Arial"/>
                <a:sym typeface="Arial"/>
              </a:rPr>
              <a:t>Texto texto texto texto texto texto texto texto texto texto</a:t>
            </a:r>
            <a:endParaRPr b="0" i="0" sz="1400" u="none" cap="none" strike="noStrike">
              <a:solidFill>
                <a:srgbClr val="000000"/>
              </a:solidFill>
              <a:latin typeface="Arial"/>
              <a:ea typeface="Arial"/>
              <a:cs typeface="Arial"/>
              <a:sym typeface="Arial"/>
            </a:endParaRPr>
          </a:p>
        </p:txBody>
      </p:sp>
      <p:sp>
        <p:nvSpPr>
          <p:cNvPr id="36" name="Google Shape;36;p3"/>
          <p:cNvSpPr txBox="1"/>
          <p:nvPr/>
        </p:nvSpPr>
        <p:spPr>
          <a:xfrm>
            <a:off x="18018125" y="23871237"/>
            <a:ext cx="13841400" cy="8807400"/>
          </a:xfrm>
          <a:prstGeom prst="rect">
            <a:avLst/>
          </a:prstGeom>
          <a:noFill/>
          <a:ln>
            <a:noFill/>
          </a:ln>
        </p:spPr>
        <p:txBody>
          <a:bodyPr anchorCtr="0" anchor="t" bIns="46800" lIns="90000" spcFirstLastPara="1" rIns="90000" wrap="square" tIns="468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000000"/>
                </a:solidFill>
                <a:latin typeface="Arial"/>
                <a:ea typeface="Arial"/>
                <a:cs typeface="Arial"/>
                <a:sym typeface="Arial"/>
              </a:rPr>
              <a:t>DISCUSSÃO E RESULTADOS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t/>
            </a:r>
            <a:endParaRPr b="0" i="0" sz="4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 texto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rgbClr val="000000"/>
                </a:solidFill>
                <a:latin typeface="Arial"/>
                <a:ea typeface="Arial"/>
                <a:cs typeface="Arial"/>
                <a:sym typeface="Arial"/>
              </a:rPr>
              <a:t>Texto texto texto texto texto texto texto texto texto texto Texto texto texto texto texto texto texto texto texto texto Texto texto texto texto texto texto texto texto texto texto</a:t>
            </a:r>
            <a:endParaRPr b="0" i="0" sz="1400" u="none" cap="none" strike="noStrike">
              <a:solidFill>
                <a:srgbClr val="000000"/>
              </a:solidFill>
              <a:latin typeface="Arial"/>
              <a:ea typeface="Arial"/>
              <a:cs typeface="Arial"/>
              <a:sym typeface="Arial"/>
            </a:endParaRPr>
          </a:p>
        </p:txBody>
      </p:sp>
      <p:pic>
        <p:nvPicPr>
          <p:cNvPr id="37" name="Google Shape;37;p3"/>
          <p:cNvPicPr preferRelativeResize="0"/>
          <p:nvPr/>
        </p:nvPicPr>
        <p:blipFill>
          <a:blip r:embed="rId3">
            <a:alphaModFix/>
          </a:blip>
          <a:stretch>
            <a:fillRect/>
          </a:stretch>
        </p:blipFill>
        <p:spPr>
          <a:xfrm>
            <a:off x="5976925" y="1297100"/>
            <a:ext cx="20955576" cy="4681501"/>
          </a:xfrm>
          <a:prstGeom prst="rect">
            <a:avLst/>
          </a:prstGeom>
          <a:noFill/>
          <a:ln cap="sq" cmpd="sng" w="63350">
            <a:solidFill>
              <a:srgbClr val="000000"/>
            </a:solidFill>
            <a:prstDash val="solid"/>
            <a:miter lim="8000"/>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